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3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923" r:id="rId1"/>
    <p:sldMasterId id="2147484171" r:id="rId2"/>
    <p:sldMasterId id="2147484195" r:id="rId3"/>
    <p:sldMasterId id="2147484222" r:id="rId4"/>
    <p:sldMasterId id="2147484247" r:id="rId5"/>
  </p:sldMasterIdLst>
  <p:notesMasterIdLst>
    <p:notesMasterId r:id="rId8"/>
  </p:notesMasterIdLst>
  <p:sldIdLst>
    <p:sldId id="1196" r:id="rId6"/>
    <p:sldId id="1197" r:id="rId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283B"/>
    <a:srgbClr val="370F13"/>
    <a:srgbClr val="4F1415"/>
    <a:srgbClr val="906E00"/>
    <a:srgbClr val="1A3249"/>
    <a:srgbClr val="14273A"/>
    <a:srgbClr val="F7F8FA"/>
    <a:srgbClr val="050505"/>
    <a:srgbClr val="36414D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51"/>
    <p:restoredTop sz="66637"/>
  </p:normalViewPr>
  <p:slideViewPr>
    <p:cSldViewPr snapToGrid="0" snapToObjects="1">
      <p:cViewPr varScale="1">
        <p:scale>
          <a:sx n="126" d="100"/>
          <a:sy n="126" d="100"/>
        </p:scale>
        <p:origin x="1336" y="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28" d="100"/>
          <a:sy n="128" d="100"/>
        </p:scale>
        <p:origin x="5248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348692-299E-B94E-A156-866BBDCE1B66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52ADD1-066E-904A-8FAD-EC63155789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9943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52ADD1-066E-904A-8FAD-EC63155789DC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1859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side + sort tittel og under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>
            <a:extLst>
              <a:ext uri="{FF2B5EF4-FFF2-40B4-BE49-F238E27FC236}">
                <a16:creationId xmlns:a16="http://schemas.microsoft.com/office/drawing/2014/main" id="{EA9C9225-DE1D-5F40-8575-688C5922A528}"/>
              </a:ext>
            </a:extLst>
          </p:cNvPr>
          <p:cNvSpPr txBox="1"/>
          <p:nvPr userDrawn="1"/>
        </p:nvSpPr>
        <p:spPr>
          <a:xfrm>
            <a:off x="8104585" y="5206837"/>
            <a:ext cx="2732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200" b="0" i="0" spc="50" baseline="0" dirty="0">
                <a:solidFill>
                  <a:schemeClr val="bg1">
                    <a:lumMod val="95000"/>
                  </a:schemeClr>
                </a:solidFill>
                <a:latin typeface="Source Serif Pro ExtraLight" panose="02040203050405020204" pitchFamily="18" charset="0"/>
                <a:ea typeface="Source Serif Pro ExtraLight" panose="02040203050405020204" pitchFamily="18" charset="0"/>
              </a:rPr>
              <a:t>Verden trenger bedre ledere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F0431F9C-A622-E94F-A996-6307AB9DC0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290579" y="4617072"/>
            <a:ext cx="2460768" cy="426799"/>
          </a:xfrm>
          <a:prstGeom prst="rect">
            <a:avLst/>
          </a:prstGeom>
        </p:spPr>
      </p:pic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76E856E4-3E08-4641-9698-45BD4C6C421D}"/>
              </a:ext>
            </a:extLst>
          </p:cNvPr>
          <p:cNvCxnSpPr>
            <a:cxnSpLocks/>
          </p:cNvCxnSpPr>
          <p:nvPr userDrawn="1"/>
        </p:nvCxnSpPr>
        <p:spPr>
          <a:xfrm>
            <a:off x="-50006" y="5163292"/>
            <a:ext cx="10801352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tel 1">
            <a:extLst>
              <a:ext uri="{FF2B5EF4-FFF2-40B4-BE49-F238E27FC236}">
                <a16:creationId xmlns:a16="http://schemas.microsoft.com/office/drawing/2014/main" id="{A7DC6BC8-1DD7-5D47-ACFC-9D55C0E43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7223" y="1628629"/>
            <a:ext cx="10048567" cy="1800371"/>
          </a:xfrm>
        </p:spPr>
        <p:txBody>
          <a:bodyPr anchor="b">
            <a:noAutofit/>
          </a:bodyPr>
          <a:lstStyle>
            <a:lvl1pPr algn="l">
              <a:defRPr sz="4400" baseline="0">
                <a:solidFill>
                  <a:schemeClr val="bg1">
                    <a:lumMod val="95000"/>
                  </a:schemeClr>
                </a:solidFill>
                <a:latin typeface="Oswald" pitchFamily="2" charset="77"/>
              </a:defRPr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9" name="Undertittel 2">
            <a:extLst>
              <a:ext uri="{FF2B5EF4-FFF2-40B4-BE49-F238E27FC236}">
                <a16:creationId xmlns:a16="http://schemas.microsoft.com/office/drawing/2014/main" id="{A9727E6F-BED0-D74D-996E-C2982F9FC7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7223" y="3348000"/>
            <a:ext cx="6430499" cy="1734292"/>
          </a:xfrm>
        </p:spPr>
        <p:txBody>
          <a:bodyPr wrap="square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  <a:defRPr sz="1800" b="0" i="0" cap="none" spc="30" baseline="0">
                <a:solidFill>
                  <a:schemeClr val="bg1">
                    <a:lumMod val="9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legge til undertittel</a:t>
            </a:r>
          </a:p>
        </p:txBody>
      </p:sp>
    </p:spTree>
    <p:extLst>
      <p:ext uri="{BB962C8B-B14F-4D97-AF65-F5344CB8AC3E}">
        <p14:creationId xmlns:p14="http://schemas.microsoft.com/office/powerpoint/2010/main" val="3333079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+ under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657C73-EA5C-1A4C-80DD-1A0138124A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7223" y="1628629"/>
            <a:ext cx="10048567" cy="1800371"/>
          </a:xfrm>
        </p:spPr>
        <p:txBody>
          <a:bodyPr anchor="b">
            <a:noAutofit/>
          </a:bodyPr>
          <a:lstStyle>
            <a:lvl1pPr algn="l">
              <a:defRPr sz="4400" baseline="0">
                <a:solidFill>
                  <a:schemeClr val="bg1">
                    <a:lumMod val="95000"/>
                  </a:schemeClr>
                </a:solidFill>
                <a:latin typeface="Oswald" pitchFamily="2" charset="77"/>
              </a:defRPr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85DCCE8-1BC4-8A45-BBC8-DEA8FE8A114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7223" y="3348000"/>
            <a:ext cx="10048567" cy="1800371"/>
          </a:xfrm>
        </p:spPr>
        <p:txBody>
          <a:bodyPr wrap="square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  <a:defRPr sz="1800" b="0" i="0" cap="none" spc="30" baseline="0">
                <a:solidFill>
                  <a:schemeClr val="bg1">
                    <a:lumMod val="9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legge til undertittel</a:t>
            </a:r>
          </a:p>
        </p:txBody>
      </p:sp>
    </p:spTree>
    <p:extLst>
      <p:ext uri="{BB962C8B-B14F-4D97-AF65-F5344CB8AC3E}">
        <p14:creationId xmlns:p14="http://schemas.microsoft.com/office/powerpoint/2010/main" val="3570446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jøreplan 1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ABC979-6800-C845-B71C-F688AE17CB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7365" y="1307257"/>
            <a:ext cx="3526833" cy="630000"/>
          </a:xfrm>
        </p:spPr>
        <p:txBody>
          <a:bodyPr lIns="90000" tIns="108000" bIns="0" anchor="b">
            <a:normAutofit/>
          </a:bodyPr>
          <a:lstStyle>
            <a:lvl1pPr algn="l">
              <a:defRPr sz="3600" b="1" i="0">
                <a:solidFill>
                  <a:schemeClr val="bg1">
                    <a:lumMod val="95000"/>
                  </a:schemeClr>
                </a:solidFill>
                <a:latin typeface="Oswald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3257357F-7B70-9A4A-851F-7FB4196D23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47781" y="2169139"/>
            <a:ext cx="2505761" cy="3468688"/>
          </a:xfrm>
        </p:spPr>
        <p:txBody>
          <a:bodyPr anchor="t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400"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nb-NO" dirty="0"/>
              <a:t>Sett inn agendapunkter	</a:t>
            </a:r>
          </a:p>
        </p:txBody>
      </p:sp>
      <p:sp>
        <p:nvSpPr>
          <p:cNvPr id="15" name="Plassholder for tekst 13">
            <a:extLst>
              <a:ext uri="{FF2B5EF4-FFF2-40B4-BE49-F238E27FC236}">
                <a16:creationId xmlns:a16="http://schemas.microsoft.com/office/drawing/2014/main" id="{5184A12D-A7C3-0C49-92F3-EFF89263E2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55143" y="2169139"/>
            <a:ext cx="919055" cy="3468688"/>
          </a:xfrm>
        </p:spPr>
        <p:txBody>
          <a:bodyPr anchor="t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400"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nb-NO" dirty="0"/>
              <a:t>08:00</a:t>
            </a:r>
          </a:p>
          <a:p>
            <a:pPr lvl="0"/>
            <a:endParaRPr lang="nb-NO" dirty="0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6C4513EF-C233-EC4F-BB9A-93E10A0E948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6857999"/>
          </a:xfrm>
        </p:spPr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998802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jøreplan 2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ABC979-6800-C845-B71C-F688AE17CB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6000" y="792000"/>
            <a:ext cx="10440000" cy="630000"/>
          </a:xfrm>
        </p:spPr>
        <p:txBody>
          <a:bodyPr tIns="108000" bIns="0" anchor="b">
            <a:normAutofit/>
          </a:bodyPr>
          <a:lstStyle>
            <a:lvl1pPr algn="l">
              <a:defRPr sz="3600" b="1" i="0">
                <a:solidFill>
                  <a:schemeClr val="bg1">
                    <a:lumMod val="95000"/>
                  </a:schemeClr>
                </a:solidFill>
                <a:latin typeface="Oswald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KJØREPLAN – AGENDA - PROGRAM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B05F5458-FC5D-0F47-94C1-8250FB5377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7307" y="1930770"/>
            <a:ext cx="3526833" cy="364892"/>
          </a:xfrm>
          <a:solidFill>
            <a:schemeClr val="bg1">
              <a:lumMod val="95000"/>
            </a:schemeClr>
          </a:solidFill>
        </p:spPr>
        <p:txBody>
          <a:bodyPr tIns="72000" anchor="ctr"/>
          <a:lstStyle>
            <a:lvl1pPr>
              <a:buNone/>
              <a:defRPr sz="2400" b="1" i="0" cap="all" baseline="0">
                <a:solidFill>
                  <a:srgbClr val="370F13"/>
                </a:solidFill>
                <a:latin typeface="Source Sans Pro Black" panose="020B0503030403020204" pitchFamily="34" charset="0"/>
                <a:ea typeface="Source Sans Pro Black" panose="020B0503030403020204" pitchFamily="34" charset="0"/>
              </a:defRPr>
            </a:lvl1pPr>
            <a:lvl2pPr>
              <a:buNone/>
              <a:defRPr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2pPr>
            <a:lvl3pPr>
              <a:buNone/>
              <a:defRPr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3pPr>
            <a:lvl4pPr>
              <a:buNone/>
              <a:defRPr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4pPr>
            <a:lvl5pPr>
              <a:buFont typeface="Arial" panose="020B0604020202020204" pitchFamily="34" charset="0"/>
              <a:buNone/>
              <a:defRPr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5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2" name="Plassholder for tekst 9">
            <a:extLst>
              <a:ext uri="{FF2B5EF4-FFF2-40B4-BE49-F238E27FC236}">
                <a16:creationId xmlns:a16="http://schemas.microsoft.com/office/drawing/2014/main" id="{A737BF89-23A6-4C48-A7F1-33349022FB7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67861" y="1930770"/>
            <a:ext cx="3526212" cy="364892"/>
          </a:xfrm>
          <a:solidFill>
            <a:schemeClr val="bg1">
              <a:lumMod val="95000"/>
            </a:schemeClr>
          </a:solidFill>
        </p:spPr>
        <p:txBody>
          <a:bodyPr tIns="72000" anchor="ctr"/>
          <a:lstStyle>
            <a:lvl1pPr>
              <a:buNone/>
              <a:defRPr sz="2400" b="1" i="0" cap="all" baseline="0">
                <a:solidFill>
                  <a:srgbClr val="370F13"/>
                </a:solidFill>
                <a:latin typeface="Source Sans Pro Black" panose="020B0503030403020204" pitchFamily="34" charset="0"/>
                <a:ea typeface="Source Sans Pro Black" panose="020B0503030403020204" pitchFamily="34" charset="0"/>
              </a:defRPr>
            </a:lvl1pPr>
            <a:lvl2pPr>
              <a:buNone/>
              <a:defRPr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2pPr>
            <a:lvl3pPr>
              <a:buNone/>
              <a:defRPr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3pPr>
            <a:lvl4pPr>
              <a:buNone/>
              <a:defRPr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4pPr>
            <a:lvl5pPr>
              <a:buFont typeface="Arial" panose="020B0604020202020204" pitchFamily="34" charset="0"/>
              <a:buNone/>
              <a:defRPr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5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3257357F-7B70-9A4A-851F-7FB4196D23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7723" y="2502968"/>
            <a:ext cx="2505761" cy="3563031"/>
          </a:xfrm>
        </p:spPr>
        <p:txBody>
          <a:bodyPr anchor="t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400"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nb-NO" dirty="0"/>
              <a:t>Sett inn agendapunkter	</a:t>
            </a:r>
          </a:p>
        </p:txBody>
      </p:sp>
      <p:sp>
        <p:nvSpPr>
          <p:cNvPr id="15" name="Plassholder for tekst 13">
            <a:extLst>
              <a:ext uri="{FF2B5EF4-FFF2-40B4-BE49-F238E27FC236}">
                <a16:creationId xmlns:a16="http://schemas.microsoft.com/office/drawing/2014/main" id="{5184A12D-A7C3-0C49-92F3-EFF89263E2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05085" y="2502968"/>
            <a:ext cx="919055" cy="3563031"/>
          </a:xfrm>
        </p:spPr>
        <p:txBody>
          <a:bodyPr anchor="t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400"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nb-NO" dirty="0"/>
              <a:t>08:00</a:t>
            </a:r>
          </a:p>
          <a:p>
            <a:pPr lvl="0"/>
            <a:endParaRPr lang="nb-NO" dirty="0"/>
          </a:p>
        </p:txBody>
      </p:sp>
      <p:sp>
        <p:nvSpPr>
          <p:cNvPr id="21" name="Plassholder for tekst 13">
            <a:extLst>
              <a:ext uri="{FF2B5EF4-FFF2-40B4-BE49-F238E27FC236}">
                <a16:creationId xmlns:a16="http://schemas.microsoft.com/office/drawing/2014/main" id="{AC2F59F7-9834-E64E-82F1-10150F1B7D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68277" y="2502968"/>
            <a:ext cx="2507951" cy="3563031"/>
          </a:xfrm>
        </p:spPr>
        <p:txBody>
          <a:bodyPr anchor="t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400"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nb-NO" dirty="0"/>
              <a:t>Sett inn agendapunkter	</a:t>
            </a:r>
          </a:p>
        </p:txBody>
      </p:sp>
      <p:sp>
        <p:nvSpPr>
          <p:cNvPr id="22" name="Plassholder for tekst 13">
            <a:extLst>
              <a:ext uri="{FF2B5EF4-FFF2-40B4-BE49-F238E27FC236}">
                <a16:creationId xmlns:a16="http://schemas.microsoft.com/office/drawing/2014/main" id="{55DCDA7F-523B-8E4A-951D-8B79AF026A9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477829" y="2502968"/>
            <a:ext cx="916244" cy="3563031"/>
          </a:xfrm>
        </p:spPr>
        <p:txBody>
          <a:bodyPr anchor="t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400"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nb-NO" dirty="0"/>
              <a:t>08:00</a:t>
            </a:r>
          </a:p>
          <a:p>
            <a:pPr lvl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22528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+ tekst V. Bilde 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657C73-EA5C-1A4C-80DD-1A0138124A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7223" y="277662"/>
            <a:ext cx="4484675" cy="3151338"/>
          </a:xfrm>
        </p:spPr>
        <p:txBody>
          <a:bodyPr anchor="b">
            <a:noAutofit/>
          </a:bodyPr>
          <a:lstStyle>
            <a:lvl1pPr algn="l">
              <a:defRPr sz="4400" baseline="0">
                <a:solidFill>
                  <a:schemeClr val="bg1">
                    <a:lumMod val="95000"/>
                  </a:schemeClr>
                </a:solidFill>
                <a:latin typeface="Oswald" pitchFamily="2" charset="77"/>
              </a:defRPr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85DCCE8-1BC4-8A45-BBC8-DEA8FE8A114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7223" y="3429000"/>
            <a:ext cx="4484675" cy="2815046"/>
          </a:xfrm>
        </p:spPr>
        <p:txBody>
          <a:bodyPr wrap="square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800" b="0" i="0" cap="none" spc="30" baseline="0">
                <a:solidFill>
                  <a:schemeClr val="bg1">
                    <a:lumMod val="9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legge til tekst</a:t>
            </a: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0EA0E8B8-61AB-8745-BBEB-54361A31F83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6858000"/>
          </a:xfrm>
        </p:spPr>
        <p:txBody>
          <a:bodyPr/>
          <a:lstStyle>
            <a:lvl1pPr algn="ctr">
              <a:buFontTx/>
              <a:buNone/>
              <a:defRPr b="0"/>
            </a:lvl1pPr>
          </a:lstStyle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Klikk for å sette inn bilde</a:t>
            </a:r>
          </a:p>
        </p:txBody>
      </p:sp>
    </p:spTree>
    <p:extLst>
      <p:ext uri="{BB962C8B-B14F-4D97-AF65-F5344CB8AC3E}">
        <p14:creationId xmlns:p14="http://schemas.microsoft.com/office/powerpoint/2010/main" val="2380261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+ tekst H. Bilde 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657C73-EA5C-1A4C-80DD-1A0138124A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53716" y="277662"/>
            <a:ext cx="4484675" cy="3151338"/>
          </a:xfrm>
        </p:spPr>
        <p:txBody>
          <a:bodyPr anchor="b">
            <a:noAutofit/>
          </a:bodyPr>
          <a:lstStyle>
            <a:lvl1pPr algn="l">
              <a:defRPr sz="4400" baseline="0">
                <a:solidFill>
                  <a:schemeClr val="bg1">
                    <a:lumMod val="95000"/>
                  </a:schemeClr>
                </a:solidFill>
                <a:latin typeface="Oswald" pitchFamily="2" charset="77"/>
              </a:defRPr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0EA0E8B8-61AB-8745-BBEB-54361A31F83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096000" cy="6858000"/>
          </a:xfrm>
        </p:spPr>
        <p:txBody>
          <a:bodyPr/>
          <a:lstStyle>
            <a:lvl1pPr algn="ctr">
              <a:buFontTx/>
              <a:buNone/>
              <a:defRPr b="0"/>
            </a:lvl1pPr>
          </a:lstStyle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Klikk for å sette inn bilde</a:t>
            </a:r>
          </a:p>
        </p:txBody>
      </p:sp>
      <p:sp>
        <p:nvSpPr>
          <p:cNvPr id="5" name="Undertittel 2">
            <a:extLst>
              <a:ext uri="{FF2B5EF4-FFF2-40B4-BE49-F238E27FC236}">
                <a16:creationId xmlns:a16="http://schemas.microsoft.com/office/drawing/2014/main" id="{8C8F955F-6DBC-7149-BE6B-D370C698779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53715" y="3428999"/>
            <a:ext cx="4484675" cy="2797629"/>
          </a:xfrm>
        </p:spPr>
        <p:txBody>
          <a:bodyPr wrap="square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800" b="0" i="0" cap="none" spc="30" baseline="0">
                <a:solidFill>
                  <a:schemeClr val="bg1">
                    <a:lumMod val="9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legge til tekst</a:t>
            </a:r>
          </a:p>
        </p:txBody>
      </p:sp>
    </p:spTree>
    <p:extLst>
      <p:ext uri="{BB962C8B-B14F-4D97-AF65-F5344CB8AC3E}">
        <p14:creationId xmlns:p14="http://schemas.microsoft.com/office/powerpoint/2010/main" val="2008045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657C73-EA5C-1A4C-80DD-1A0138124A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45067" y="1248833"/>
            <a:ext cx="10693400" cy="4360334"/>
          </a:xfrm>
        </p:spPr>
        <p:txBody>
          <a:bodyPr anchor="ctr">
            <a:noAutofit/>
          </a:bodyPr>
          <a:lstStyle>
            <a:lvl1pPr algn="ctr">
              <a:defRPr sz="7200" b="1" i="0" cap="all" baseline="0">
                <a:solidFill>
                  <a:schemeClr val="bg1">
                    <a:lumMod val="95000"/>
                  </a:schemeClr>
                </a:solidFill>
                <a:latin typeface="Oswald" pitchFamily="2" charset="77"/>
                <a:ea typeface="Source Sans Pro Black" panose="020B0503030403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STOR TITTEL</a:t>
            </a:r>
          </a:p>
        </p:txBody>
      </p:sp>
    </p:spTree>
    <p:extLst>
      <p:ext uri="{BB962C8B-B14F-4D97-AF65-F5344CB8AC3E}">
        <p14:creationId xmlns:p14="http://schemas.microsoft.com/office/powerpoint/2010/main" val="4074898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+ kulepunkter - 1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ABC979-6800-C845-B71C-F688AE17CB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6000" y="792000"/>
            <a:ext cx="10440000" cy="630000"/>
          </a:xfrm>
        </p:spPr>
        <p:txBody>
          <a:bodyPr anchor="b">
            <a:normAutofit/>
          </a:bodyPr>
          <a:lstStyle>
            <a:lvl1pPr algn="ctr">
              <a:defRPr sz="3600" b="1" i="0">
                <a:solidFill>
                  <a:schemeClr val="bg1">
                    <a:lumMod val="95000"/>
                  </a:schemeClr>
                </a:solidFill>
                <a:latin typeface="Oswald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CDFA6F7-88A0-654A-83B1-1EFBC684AC8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6300" y="1691322"/>
            <a:ext cx="10439400" cy="4500000"/>
          </a:xfrm>
        </p:spPr>
        <p:txBody>
          <a:bodyPr/>
          <a:lstStyle>
            <a:lvl1pPr marL="363538" indent="-3635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1">
                  <a:lumMod val="95000"/>
                </a:schemeClr>
              </a:buClr>
              <a:buFont typeface="Systemfont normal"/>
              <a:buChar char="-"/>
              <a:tabLst/>
              <a:defRPr sz="2000" b="0" i="0" cap="none" spc="30" baseline="0">
                <a:solidFill>
                  <a:schemeClr val="bg1">
                    <a:lumMod val="9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1pPr>
            <a:lvl2pPr marL="719138" indent="-355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1">
                  <a:lumMod val="95000"/>
                </a:schemeClr>
              </a:buClr>
              <a:buFont typeface="Systemfont normal"/>
              <a:buChar char="-"/>
              <a:tabLst/>
              <a:defRPr sz="1800" b="0" i="0" cap="none" spc="30" baseline="0">
                <a:solidFill>
                  <a:schemeClr val="bg1">
                    <a:lumMod val="9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2pPr>
            <a:lvl3pPr marL="12001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1">
                  <a:lumMod val="95000"/>
                </a:schemeClr>
              </a:buClr>
              <a:buFont typeface="Systemfont normal"/>
              <a:buChar char="-"/>
              <a:defRPr sz="1600" b="0" i="0" cap="none" spc="30" baseline="0">
                <a:solidFill>
                  <a:schemeClr val="bg1">
                    <a:lumMod val="9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404040"/>
              </a:buClr>
              <a:buFont typeface="Arial" panose="020B0604020202020204" pitchFamily="34" charset="0"/>
              <a:buNone/>
              <a:defRPr sz="1400" b="0" i="0" cap="none" spc="0" baseline="0">
                <a:solidFill>
                  <a:srgbClr val="404040"/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4pPr>
            <a:lvl5pPr>
              <a:defRPr sz="1800"/>
            </a:lvl5pPr>
          </a:lstStyle>
          <a:p>
            <a:pPr lvl="0"/>
            <a:r>
              <a:rPr lang="nb-NO" dirty="0"/>
              <a:t>Klikk for å legge til punkter i én kolonne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189984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+ kulepunkter - 2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ABC979-6800-C845-B71C-F688AE17CB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6000" y="792000"/>
            <a:ext cx="10440000" cy="630000"/>
          </a:xfrm>
        </p:spPr>
        <p:txBody>
          <a:bodyPr anchor="b">
            <a:normAutofit/>
          </a:bodyPr>
          <a:lstStyle>
            <a:lvl1pPr algn="ctr">
              <a:defRPr sz="3600" b="1" i="0">
                <a:solidFill>
                  <a:schemeClr val="bg1">
                    <a:lumMod val="95000"/>
                  </a:schemeClr>
                </a:solidFill>
                <a:latin typeface="Oswald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CDFA6F7-88A0-654A-83B1-1EFBC684AC8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6300" y="1691322"/>
            <a:ext cx="10439400" cy="4500000"/>
          </a:xfrm>
        </p:spPr>
        <p:txBody>
          <a:bodyPr numCol="2"/>
          <a:lstStyle>
            <a:lvl1pPr marL="363538" indent="-3635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1">
                  <a:lumMod val="95000"/>
                </a:schemeClr>
              </a:buClr>
              <a:buFont typeface="Systemfont normal"/>
              <a:buChar char="-"/>
              <a:tabLst/>
              <a:defRPr sz="2000" b="0" i="0" cap="none" spc="30" baseline="0">
                <a:solidFill>
                  <a:schemeClr val="bg1">
                    <a:lumMod val="9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1pPr>
            <a:lvl2pPr marL="719138" indent="-355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1">
                  <a:lumMod val="95000"/>
                </a:schemeClr>
              </a:buClr>
              <a:buFont typeface="Systemfont normal"/>
              <a:buChar char="-"/>
              <a:tabLst/>
              <a:defRPr sz="1800" b="0" i="0" cap="none" spc="30" baseline="0">
                <a:solidFill>
                  <a:schemeClr val="bg1">
                    <a:lumMod val="9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2pPr>
            <a:lvl3pPr marL="12001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1">
                  <a:lumMod val="95000"/>
                </a:schemeClr>
              </a:buClr>
              <a:buFont typeface="Systemfont normal"/>
              <a:buChar char="-"/>
              <a:defRPr sz="1600" b="0" i="0" cap="none" spc="30" baseline="0">
                <a:solidFill>
                  <a:schemeClr val="bg1">
                    <a:lumMod val="9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404040"/>
              </a:buClr>
              <a:buFont typeface="Arial" panose="020B0604020202020204" pitchFamily="34" charset="0"/>
              <a:buNone/>
              <a:defRPr sz="1400" b="0" i="0" cap="none" spc="0" baseline="0">
                <a:solidFill>
                  <a:srgbClr val="404040"/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4pPr>
            <a:lvl5pPr>
              <a:defRPr sz="1800"/>
            </a:lvl5pPr>
          </a:lstStyle>
          <a:p>
            <a:pPr lvl="0"/>
            <a:r>
              <a:rPr lang="nb-NO" dirty="0"/>
              <a:t>Klikk for å legge til punkter i to kolonner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30133659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+ Brø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ABC979-6800-C845-B71C-F688AE17CB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6000" y="792000"/>
            <a:ext cx="10440000" cy="630000"/>
          </a:xfrm>
        </p:spPr>
        <p:txBody>
          <a:bodyPr anchor="b">
            <a:normAutofit/>
          </a:bodyPr>
          <a:lstStyle>
            <a:lvl1pPr algn="ctr">
              <a:defRPr sz="3600" b="1" i="0">
                <a:solidFill>
                  <a:schemeClr val="bg1">
                    <a:lumMod val="95000"/>
                  </a:schemeClr>
                </a:solidFill>
                <a:latin typeface="Oswald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CDFA6F7-88A0-654A-83B1-1EFBC684AC8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6300" y="1691322"/>
            <a:ext cx="10439400" cy="4500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404040"/>
              </a:buClr>
              <a:buFontTx/>
              <a:buNone/>
              <a:tabLst/>
              <a:defRPr sz="2000" b="0" i="0" cap="none" spc="30" baseline="0">
                <a:solidFill>
                  <a:schemeClr val="bg1">
                    <a:lumMod val="9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1pPr>
            <a:lvl2pPr marL="719138" indent="-355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404040"/>
              </a:buClr>
              <a:buFontTx/>
              <a:buNone/>
              <a:tabLst/>
              <a:defRPr sz="1600" b="0" i="0" cap="none" spc="100" baseline="0">
                <a:solidFill>
                  <a:srgbClr val="404040"/>
                </a:solidFill>
                <a:latin typeface="Oswald Light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404040"/>
              </a:buClr>
              <a:buFontTx/>
              <a:buNone/>
              <a:defRPr sz="1400" b="0" i="0" cap="none" spc="100" baseline="0">
                <a:solidFill>
                  <a:srgbClr val="404040"/>
                </a:solidFill>
                <a:latin typeface="Oswald Light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404040"/>
              </a:buClr>
              <a:buFont typeface="Arial" panose="020B0604020202020204" pitchFamily="34" charset="0"/>
              <a:buNone/>
              <a:defRPr sz="1200" b="0" i="0" spc="100" baseline="0">
                <a:solidFill>
                  <a:srgbClr val="404040"/>
                </a:solidFill>
                <a:latin typeface="Oswald Light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/>
            </a:lvl5pPr>
          </a:lstStyle>
          <a:p>
            <a:pPr lvl="0"/>
            <a:r>
              <a:rPr lang="nb-NO" dirty="0"/>
              <a:t>Klikk for å legge til tekst</a:t>
            </a:r>
          </a:p>
        </p:txBody>
      </p:sp>
    </p:spTree>
    <p:extLst>
      <p:ext uri="{BB962C8B-B14F-4D97-AF65-F5344CB8AC3E}">
        <p14:creationId xmlns:p14="http://schemas.microsoft.com/office/powerpoint/2010/main" val="654645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+ punkter midst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CDFA6F7-88A0-654A-83B1-1EFBC684AC8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6000" y="1692000"/>
            <a:ext cx="10440000" cy="4500000"/>
          </a:xfrm>
        </p:spPr>
        <p:txBody>
          <a:bodyPr numCol="1" spcCol="720000" anchor="ctr"/>
          <a:lstStyle>
            <a:lvl1pPr marL="0" indent="0" algn="ctr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None/>
              <a:defRPr sz="2800" b="0" i="0" cap="none" spc="30" baseline="0">
                <a:solidFill>
                  <a:schemeClr val="bg1">
                    <a:lumMod val="9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1pPr>
            <a:lvl2pPr marL="457200" indent="0" algn="ctr">
              <a:buNone/>
              <a:defRPr sz="20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 marL="914400" indent="0" algn="ctr">
              <a:buNone/>
              <a:defRPr sz="18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 marL="1371600" indent="0" algn="ctr">
              <a:buNone/>
              <a:defRPr sz="18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 sz="1800"/>
            </a:lvl5pPr>
          </a:lstStyle>
          <a:p>
            <a:pPr lvl="0"/>
            <a:r>
              <a:rPr lang="nb-NO" dirty="0"/>
              <a:t>Klikk for å legge til punkter – begrens til maks 6 linjer</a:t>
            </a: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0B9B20AD-BDE5-0249-8C11-4FDC2F4DCE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6000" y="792000"/>
            <a:ext cx="10440000" cy="630000"/>
          </a:xfrm>
        </p:spPr>
        <p:txBody>
          <a:bodyPr anchor="b">
            <a:normAutofit/>
          </a:bodyPr>
          <a:lstStyle>
            <a:lvl1pPr algn="ctr">
              <a:defRPr sz="3600" b="1" i="0">
                <a:solidFill>
                  <a:schemeClr val="bg1">
                    <a:lumMod val="95000"/>
                  </a:schemeClr>
                </a:solidFill>
                <a:latin typeface="Oswald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26314419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62AEB5-EDF4-DD44-8D4F-CBD40FE9BE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88533" y="890954"/>
            <a:ext cx="9414934" cy="4915877"/>
          </a:xfrm>
        </p:spPr>
        <p:txBody>
          <a:bodyPr wrap="square" anchor="ctr">
            <a:normAutofit/>
          </a:bodyPr>
          <a:lstStyle>
            <a:lvl1pPr>
              <a:lnSpc>
                <a:spcPct val="150000"/>
              </a:lnSpc>
              <a:spcAft>
                <a:spcPts val="1200"/>
              </a:spcAft>
              <a:defRPr sz="4000" b="0" i="1" cap="none" baseline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1pPr>
          </a:lstStyle>
          <a:p>
            <a:r>
              <a:rPr lang="nb-NO" dirty="0"/>
              <a:t>Klikk for å legge til sitat/tekst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6DA25913-690C-984D-8733-6B135FF9604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33247" y="6070933"/>
            <a:ext cx="5026712" cy="333375"/>
          </a:xfrm>
        </p:spPr>
        <p:txBody>
          <a:bodyPr/>
          <a:lstStyle>
            <a:lvl1pPr marL="0" indent="0" algn="r">
              <a:buNone/>
              <a:defRPr sz="1600" b="0" i="1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1pPr>
            <a:lvl2pPr marL="440100" indent="0">
              <a:buNone/>
              <a:defRPr sz="1400"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2pPr>
            <a:lvl3pPr marL="914400" indent="0">
              <a:buNone/>
              <a:defRPr sz="1400"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3pPr>
            <a:lvl4pPr marL="1371600" indent="0">
              <a:buNone/>
              <a:defRPr sz="1400"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4pPr>
            <a:lvl5pPr marL="1828800" indent="0">
              <a:buFont typeface="Arial" panose="020B0604020202020204" pitchFamily="34" charset="0"/>
              <a:buNone/>
              <a:defRPr sz="1400"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5pPr>
          </a:lstStyle>
          <a:p>
            <a:pPr lvl="0"/>
            <a:r>
              <a:rPr lang="nb-NO" dirty="0"/>
              <a:t>Sett inn navn på kilde</a:t>
            </a:r>
          </a:p>
        </p:txBody>
      </p:sp>
    </p:spTree>
    <p:extLst>
      <p:ext uri="{BB962C8B-B14F-4D97-AF65-F5344CB8AC3E}">
        <p14:creationId xmlns:p14="http://schemas.microsoft.com/office/powerpoint/2010/main" val="19048061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 - venstrest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>
            <a:extLst>
              <a:ext uri="{FF2B5EF4-FFF2-40B4-BE49-F238E27FC236}">
                <a16:creationId xmlns:a16="http://schemas.microsoft.com/office/drawing/2014/main" id="{6E974190-20BF-424D-8C58-C54F48903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6000" y="792000"/>
            <a:ext cx="10440000" cy="630000"/>
          </a:xfrm>
        </p:spPr>
        <p:txBody>
          <a:bodyPr wrap="square" bIns="0" anchor="b">
            <a:noAutofit/>
          </a:bodyPr>
          <a:lstStyle>
            <a:lvl1pPr algn="l">
              <a:defRPr sz="3600" b="1" i="0">
                <a:solidFill>
                  <a:schemeClr val="bg1">
                    <a:lumMod val="95000"/>
                  </a:schemeClr>
                </a:solidFill>
                <a:latin typeface="Oswald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31772248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 - sentr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>
            <a:extLst>
              <a:ext uri="{FF2B5EF4-FFF2-40B4-BE49-F238E27FC236}">
                <a16:creationId xmlns:a16="http://schemas.microsoft.com/office/drawing/2014/main" id="{6E974190-20BF-424D-8C58-C54F48903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600" y="792000"/>
            <a:ext cx="10306800" cy="648000"/>
          </a:xfrm>
          <a:noFill/>
        </p:spPr>
        <p:txBody>
          <a:bodyPr wrap="square" tIns="144000" bIns="0" anchor="b">
            <a:noAutofit/>
          </a:bodyPr>
          <a:lstStyle>
            <a:lvl1pPr algn="ctr">
              <a:defRPr sz="3600" b="1" i="0">
                <a:solidFill>
                  <a:schemeClr val="bg1">
                    <a:lumMod val="95000"/>
                  </a:schemeClr>
                </a:solidFill>
                <a:latin typeface="Oswald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2702014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g tittel - venstrest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>
            <a:extLst>
              <a:ext uri="{FF2B5EF4-FFF2-40B4-BE49-F238E27FC236}">
                <a16:creationId xmlns:a16="http://schemas.microsoft.com/office/drawing/2014/main" id="{6E974190-20BF-424D-8C58-C54F48903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6000" y="792000"/>
            <a:ext cx="10440000" cy="630000"/>
          </a:xfrm>
        </p:spPr>
        <p:txBody>
          <a:bodyPr wrap="square" bIns="0" anchor="b">
            <a:noAutofit/>
          </a:bodyPr>
          <a:lstStyle>
            <a:lvl1pPr algn="l">
              <a:defRPr sz="3600" b="0" i="1" cap="none" baseline="0">
                <a:solidFill>
                  <a:schemeClr val="bg1">
                    <a:lumMod val="95000"/>
                  </a:schemeClr>
                </a:solidFill>
                <a:latin typeface="Source Serif Pro" panose="02040603050405020204" pitchFamily="18" charset="0"/>
                <a:ea typeface="Source Serif Pro" panose="02040603050405020204" pitchFamily="18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27404038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g tittel - midtst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>
            <a:extLst>
              <a:ext uri="{FF2B5EF4-FFF2-40B4-BE49-F238E27FC236}">
                <a16:creationId xmlns:a16="http://schemas.microsoft.com/office/drawing/2014/main" id="{6E974190-20BF-424D-8C58-C54F48903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600" y="792000"/>
            <a:ext cx="10306800" cy="648000"/>
          </a:xfrm>
        </p:spPr>
        <p:txBody>
          <a:bodyPr wrap="square" tIns="144000" bIns="0" anchor="b">
            <a:noAutofit/>
          </a:bodyPr>
          <a:lstStyle>
            <a:lvl1pPr algn="ctr">
              <a:defRPr sz="3600" b="0" i="1" cap="none" baseline="0">
                <a:solidFill>
                  <a:schemeClr val="bg1">
                    <a:lumMod val="95000"/>
                  </a:schemeClr>
                </a:solidFill>
                <a:latin typeface="Source Serif Pro" panose="02040603050405020204" pitchFamily="18" charset="0"/>
                <a:ea typeface="Source Serif Pro" panose="02040603050405020204" pitchFamily="18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33310908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17869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ide ute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69603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B11FE26C-BC92-1943-85F9-A86518AF13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4799" y="1448143"/>
            <a:ext cx="10405911" cy="4407059"/>
          </a:xfrm>
          <a:prstGeom prst="roundRect">
            <a:avLst>
              <a:gd name="adj" fmla="val 1079"/>
            </a:avLst>
          </a:prstGeom>
          <a:ln w="12700">
            <a:solidFill>
              <a:schemeClr val="bg1">
                <a:lumMod val="95000"/>
              </a:schemeClr>
            </a:solidFill>
          </a:ln>
        </p:spPr>
        <p:txBody>
          <a:bodyPr lIns="90000" tIns="144000" rIns="90000" bIns="144000"/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 sz="2000" b="0" i="0" cap="none" spc="30" baseline="0">
                <a:solidFill>
                  <a:schemeClr val="bg1">
                    <a:lumMod val="9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1pPr>
            <a:lvl2pPr algn="l">
              <a:buFontTx/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Oswald" pitchFamily="2" charset="77"/>
              </a:defRPr>
            </a:lvl2pPr>
            <a:lvl3pPr algn="l">
              <a:buFontTx/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Oswald" pitchFamily="2" charset="77"/>
              </a:defRPr>
            </a:lvl3pPr>
            <a:lvl4pPr algn="l">
              <a:buFontTx/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Oswald" pitchFamily="2" charset="77"/>
              </a:defRPr>
            </a:lvl4pPr>
            <a:lvl5pPr algn="l">
              <a:buFontTx/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Oswald" pitchFamily="2" charset="77"/>
              </a:defRPr>
            </a:lvl5pPr>
          </a:lstStyle>
          <a:p>
            <a:pPr lvl="0"/>
            <a:r>
              <a:rPr lang="nb-NO" dirty="0"/>
              <a:t>Klikk her for å sette inn oppgaveteksten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7409E144-1FC7-E149-BD2A-935F47B21318}"/>
              </a:ext>
            </a:extLst>
          </p:cNvPr>
          <p:cNvSpPr txBox="1"/>
          <p:nvPr userDrawn="1"/>
        </p:nvSpPr>
        <p:spPr>
          <a:xfrm>
            <a:off x="874800" y="793773"/>
            <a:ext cx="220996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nb-NO" sz="3600" b="1" i="0" cap="all" baseline="0" dirty="0">
                <a:solidFill>
                  <a:schemeClr val="bg1">
                    <a:lumMod val="95000"/>
                  </a:schemeClr>
                </a:solidFill>
                <a:latin typeface="Oswald" pitchFamily="2" charset="77"/>
                <a:ea typeface="Source Sans Pro Black" panose="020B0503030403020204" pitchFamily="34" charset="0"/>
              </a:rPr>
              <a:t>oppgave</a:t>
            </a:r>
          </a:p>
        </p:txBody>
      </p:sp>
      <p:sp>
        <p:nvSpPr>
          <p:cNvPr id="11" name="Avrundet rektangel 10">
            <a:extLst>
              <a:ext uri="{FF2B5EF4-FFF2-40B4-BE49-F238E27FC236}">
                <a16:creationId xmlns:a16="http://schemas.microsoft.com/office/drawing/2014/main" id="{5FD7D400-AA03-0047-93C7-0E4607498D7B}"/>
              </a:ext>
            </a:extLst>
          </p:cNvPr>
          <p:cNvSpPr/>
          <p:nvPr userDrawn="1"/>
        </p:nvSpPr>
        <p:spPr>
          <a:xfrm>
            <a:off x="10002443" y="5933049"/>
            <a:ext cx="545313" cy="754548"/>
          </a:xfrm>
          <a:prstGeom prst="roundRect">
            <a:avLst>
              <a:gd name="adj" fmla="val 3252"/>
            </a:avLst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nb-NO" sz="2000" b="0" i="0" dirty="0">
              <a:solidFill>
                <a:schemeClr val="bg1"/>
              </a:solidFill>
              <a:latin typeface="Oswald" pitchFamily="2" charset="77"/>
              <a:ea typeface="Source Sans Pro" panose="020B0503030403020204" pitchFamily="34" charset="0"/>
            </a:endParaRPr>
          </a:p>
        </p:txBody>
      </p: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09EBB735-3707-6143-A294-6732CC6144D4}"/>
              </a:ext>
            </a:extLst>
          </p:cNvPr>
          <p:cNvGrpSpPr/>
          <p:nvPr userDrawn="1"/>
        </p:nvGrpSpPr>
        <p:grpSpPr>
          <a:xfrm>
            <a:off x="10098215" y="6004133"/>
            <a:ext cx="360000" cy="360000"/>
            <a:chOff x="3931898" y="6136261"/>
            <a:chExt cx="365800" cy="365800"/>
          </a:xfrm>
          <a:noFill/>
        </p:grpSpPr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976D63B9-46DA-9D4C-B745-1EAFCB05DC81}"/>
                </a:ext>
              </a:extLst>
            </p:cNvPr>
            <p:cNvSpPr/>
            <p:nvPr/>
          </p:nvSpPr>
          <p:spPr>
            <a:xfrm>
              <a:off x="3931898" y="6136261"/>
              <a:ext cx="365800" cy="365800"/>
            </a:xfrm>
            <a:prstGeom prst="ellipse">
              <a:avLst/>
            </a:prstGeom>
            <a:grp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25" name="Grafikk 24" descr="Bruker">
              <a:extLst>
                <a:ext uri="{FF2B5EF4-FFF2-40B4-BE49-F238E27FC236}">
                  <a16:creationId xmlns:a16="http://schemas.microsoft.com/office/drawing/2014/main" id="{8B95038D-DF22-AF4C-B7C2-CC1B208FD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963453" y="6167814"/>
              <a:ext cx="302693" cy="302694"/>
            </a:xfrm>
            <a:prstGeom prst="rect">
              <a:avLst/>
            </a:prstGeom>
          </p:spPr>
        </p:pic>
      </p:grpSp>
      <p:sp>
        <p:nvSpPr>
          <p:cNvPr id="28" name="Avrundet rektangel 27">
            <a:extLst>
              <a:ext uri="{FF2B5EF4-FFF2-40B4-BE49-F238E27FC236}">
                <a16:creationId xmlns:a16="http://schemas.microsoft.com/office/drawing/2014/main" id="{9CCBA663-4E95-B043-8293-816F0310EA79}"/>
              </a:ext>
            </a:extLst>
          </p:cNvPr>
          <p:cNvSpPr/>
          <p:nvPr userDrawn="1"/>
        </p:nvSpPr>
        <p:spPr>
          <a:xfrm>
            <a:off x="10595439" y="5933049"/>
            <a:ext cx="545313" cy="754548"/>
          </a:xfrm>
          <a:prstGeom prst="roundRect">
            <a:avLst>
              <a:gd name="adj" fmla="val 4091"/>
            </a:avLst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nb-NO" sz="2000" b="0" i="0" dirty="0">
              <a:solidFill>
                <a:schemeClr val="bg1"/>
              </a:solidFill>
              <a:latin typeface="Oswald" pitchFamily="2" charset="77"/>
              <a:ea typeface="Source Sans Pro" panose="020B0503030403020204" pitchFamily="34" charset="0"/>
            </a:endParaRPr>
          </a:p>
        </p:txBody>
      </p:sp>
      <p:pic>
        <p:nvPicPr>
          <p:cNvPr id="29" name="Grafikk 28">
            <a:extLst>
              <a:ext uri="{FF2B5EF4-FFF2-40B4-BE49-F238E27FC236}">
                <a16:creationId xmlns:a16="http://schemas.microsoft.com/office/drawing/2014/main" id="{73BE43BE-9F69-9342-9729-695B49D80C5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91315" y="5999334"/>
            <a:ext cx="360000" cy="360000"/>
          </a:xfrm>
          <a:prstGeom prst="rect">
            <a:avLst/>
          </a:prstGeom>
        </p:spPr>
      </p:pic>
      <p:sp>
        <p:nvSpPr>
          <p:cNvPr id="12" name="Plassholder for tekst 33">
            <a:extLst>
              <a:ext uri="{FF2B5EF4-FFF2-40B4-BE49-F238E27FC236}">
                <a16:creationId xmlns:a16="http://schemas.microsoft.com/office/drawing/2014/main" id="{FB66C0FB-7F40-E047-B529-DF2AC5C5E5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02442" y="6421689"/>
            <a:ext cx="545313" cy="225885"/>
          </a:xfrm>
          <a:noFill/>
          <a:ln w="25400">
            <a:noFill/>
          </a:ln>
        </p:spPr>
        <p:txBody>
          <a:bodyPr lIns="0" tIns="36000" rIns="0" bIns="0" anchor="ctr"/>
          <a:lstStyle>
            <a:lvl1pPr marL="0" indent="0" algn="ctr">
              <a:buFontTx/>
              <a:buNone/>
              <a:defRPr sz="1400" b="1" i="0">
                <a:solidFill>
                  <a:schemeClr val="bg1">
                    <a:lumMod val="95000"/>
                  </a:schemeClr>
                </a:solidFill>
                <a:latin typeface="Oswald SemiBold" pitchFamily="2" charset="77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ANT</a:t>
            </a:r>
          </a:p>
        </p:txBody>
      </p:sp>
      <p:sp>
        <p:nvSpPr>
          <p:cNvPr id="14" name="Plassholder for tekst 33">
            <a:extLst>
              <a:ext uri="{FF2B5EF4-FFF2-40B4-BE49-F238E27FC236}">
                <a16:creationId xmlns:a16="http://schemas.microsoft.com/office/drawing/2014/main" id="{1E6C3E8B-BF5C-964A-90A4-2EF9B0EEE0D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95438" y="6421689"/>
            <a:ext cx="545314" cy="225885"/>
          </a:xfrm>
          <a:noFill/>
          <a:ln w="25400">
            <a:noFill/>
          </a:ln>
        </p:spPr>
        <p:txBody>
          <a:bodyPr lIns="0" tIns="36000" rIns="0" bIns="0" anchor="ctr"/>
          <a:lstStyle>
            <a:lvl1pPr marL="0" indent="0" algn="ctr">
              <a:buFontTx/>
              <a:buNone/>
              <a:defRPr sz="1400" b="1" i="0">
                <a:solidFill>
                  <a:schemeClr val="bg1">
                    <a:lumMod val="95000"/>
                  </a:schemeClr>
                </a:solidFill>
                <a:latin typeface="Oswald SemiBold" pitchFamily="2" charset="77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TID</a:t>
            </a:r>
          </a:p>
        </p:txBody>
      </p:sp>
    </p:spTree>
    <p:extLst>
      <p:ext uri="{BB962C8B-B14F-4D97-AF65-F5344CB8AC3E}">
        <p14:creationId xmlns:p14="http://schemas.microsoft.com/office/powerpoint/2010/main" val="14239173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pgave med film/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kstSylinder 19">
            <a:extLst>
              <a:ext uri="{FF2B5EF4-FFF2-40B4-BE49-F238E27FC236}">
                <a16:creationId xmlns:a16="http://schemas.microsoft.com/office/drawing/2014/main" id="{7409E144-1FC7-E149-BD2A-935F47B21318}"/>
              </a:ext>
            </a:extLst>
          </p:cNvPr>
          <p:cNvSpPr txBox="1"/>
          <p:nvPr userDrawn="1"/>
        </p:nvSpPr>
        <p:spPr>
          <a:xfrm>
            <a:off x="874800" y="793773"/>
            <a:ext cx="220996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nb-NO" sz="3600" b="1" i="0" cap="all" baseline="0" dirty="0">
                <a:solidFill>
                  <a:schemeClr val="bg1">
                    <a:lumMod val="95000"/>
                  </a:schemeClr>
                </a:solidFill>
                <a:latin typeface="Oswald" pitchFamily="2" charset="77"/>
                <a:ea typeface="Source Sans Pro Black" panose="020B0503030403020204" pitchFamily="34" charset="0"/>
              </a:rPr>
              <a:t>oppgave</a:t>
            </a:r>
          </a:p>
        </p:txBody>
      </p:sp>
      <p:sp>
        <p:nvSpPr>
          <p:cNvPr id="11" name="Avrundet rektangel 10">
            <a:extLst>
              <a:ext uri="{FF2B5EF4-FFF2-40B4-BE49-F238E27FC236}">
                <a16:creationId xmlns:a16="http://schemas.microsoft.com/office/drawing/2014/main" id="{5FD7D400-AA03-0047-93C7-0E4607498D7B}"/>
              </a:ext>
            </a:extLst>
          </p:cNvPr>
          <p:cNvSpPr/>
          <p:nvPr userDrawn="1"/>
        </p:nvSpPr>
        <p:spPr>
          <a:xfrm>
            <a:off x="10002443" y="5933049"/>
            <a:ext cx="545313" cy="754548"/>
          </a:xfrm>
          <a:prstGeom prst="roundRect">
            <a:avLst>
              <a:gd name="adj" fmla="val 3252"/>
            </a:avLst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nb-NO" sz="2000" b="0" i="0" dirty="0">
              <a:solidFill>
                <a:schemeClr val="bg1"/>
              </a:solidFill>
              <a:latin typeface="Oswald" pitchFamily="2" charset="77"/>
              <a:ea typeface="Source Sans Pro" panose="020B0503030403020204" pitchFamily="34" charset="0"/>
            </a:endParaRPr>
          </a:p>
        </p:txBody>
      </p: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09EBB735-3707-6143-A294-6732CC6144D4}"/>
              </a:ext>
            </a:extLst>
          </p:cNvPr>
          <p:cNvGrpSpPr/>
          <p:nvPr userDrawn="1"/>
        </p:nvGrpSpPr>
        <p:grpSpPr>
          <a:xfrm>
            <a:off x="10098215" y="6004133"/>
            <a:ext cx="360000" cy="360000"/>
            <a:chOff x="3931898" y="6136261"/>
            <a:chExt cx="365800" cy="365800"/>
          </a:xfrm>
          <a:noFill/>
        </p:grpSpPr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976D63B9-46DA-9D4C-B745-1EAFCB05DC81}"/>
                </a:ext>
              </a:extLst>
            </p:cNvPr>
            <p:cNvSpPr/>
            <p:nvPr/>
          </p:nvSpPr>
          <p:spPr>
            <a:xfrm>
              <a:off x="3931898" y="6136261"/>
              <a:ext cx="365800" cy="365800"/>
            </a:xfrm>
            <a:prstGeom prst="ellipse">
              <a:avLst/>
            </a:prstGeom>
            <a:grp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25" name="Grafikk 24" descr="Bruker">
              <a:extLst>
                <a:ext uri="{FF2B5EF4-FFF2-40B4-BE49-F238E27FC236}">
                  <a16:creationId xmlns:a16="http://schemas.microsoft.com/office/drawing/2014/main" id="{8B95038D-DF22-AF4C-B7C2-CC1B208FD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963453" y="6167814"/>
              <a:ext cx="302693" cy="302694"/>
            </a:xfrm>
            <a:prstGeom prst="rect">
              <a:avLst/>
            </a:prstGeom>
          </p:spPr>
        </p:pic>
      </p:grpSp>
      <p:sp>
        <p:nvSpPr>
          <p:cNvPr id="28" name="Avrundet rektangel 27">
            <a:extLst>
              <a:ext uri="{FF2B5EF4-FFF2-40B4-BE49-F238E27FC236}">
                <a16:creationId xmlns:a16="http://schemas.microsoft.com/office/drawing/2014/main" id="{9CCBA663-4E95-B043-8293-816F0310EA79}"/>
              </a:ext>
            </a:extLst>
          </p:cNvPr>
          <p:cNvSpPr/>
          <p:nvPr userDrawn="1"/>
        </p:nvSpPr>
        <p:spPr>
          <a:xfrm>
            <a:off x="10595439" y="5933049"/>
            <a:ext cx="545313" cy="754548"/>
          </a:xfrm>
          <a:prstGeom prst="roundRect">
            <a:avLst>
              <a:gd name="adj" fmla="val 4091"/>
            </a:avLst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nb-NO" sz="2000" b="0" i="0" dirty="0">
              <a:solidFill>
                <a:schemeClr val="bg1"/>
              </a:solidFill>
              <a:latin typeface="Oswald" pitchFamily="2" charset="77"/>
              <a:ea typeface="Source Sans Pro" panose="020B0503030403020204" pitchFamily="34" charset="0"/>
            </a:endParaRPr>
          </a:p>
        </p:txBody>
      </p:sp>
      <p:pic>
        <p:nvPicPr>
          <p:cNvPr id="29" name="Grafikk 28">
            <a:extLst>
              <a:ext uri="{FF2B5EF4-FFF2-40B4-BE49-F238E27FC236}">
                <a16:creationId xmlns:a16="http://schemas.microsoft.com/office/drawing/2014/main" id="{73BE43BE-9F69-9342-9729-695B49D80C5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91315" y="5999334"/>
            <a:ext cx="360000" cy="360000"/>
          </a:xfrm>
          <a:prstGeom prst="rect">
            <a:avLst/>
          </a:prstGeom>
        </p:spPr>
      </p:pic>
      <p:sp>
        <p:nvSpPr>
          <p:cNvPr id="12" name="Plassholder for tekst 33">
            <a:extLst>
              <a:ext uri="{FF2B5EF4-FFF2-40B4-BE49-F238E27FC236}">
                <a16:creationId xmlns:a16="http://schemas.microsoft.com/office/drawing/2014/main" id="{FB66C0FB-7F40-E047-B529-DF2AC5C5E5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02442" y="6421689"/>
            <a:ext cx="545313" cy="225885"/>
          </a:xfrm>
          <a:noFill/>
          <a:ln w="25400">
            <a:noFill/>
          </a:ln>
        </p:spPr>
        <p:txBody>
          <a:bodyPr lIns="0" tIns="36000" rIns="0" bIns="0" anchor="ctr"/>
          <a:lstStyle>
            <a:lvl1pPr marL="0" indent="0" algn="ctr">
              <a:buFontTx/>
              <a:buNone/>
              <a:defRPr sz="1600" b="1" i="0">
                <a:solidFill>
                  <a:schemeClr val="bg1">
                    <a:lumMod val="95000"/>
                  </a:schemeClr>
                </a:solidFill>
                <a:latin typeface="Oswald SemiBold" pitchFamily="2" charset="77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ANT</a:t>
            </a:r>
          </a:p>
        </p:txBody>
      </p:sp>
      <p:sp>
        <p:nvSpPr>
          <p:cNvPr id="14" name="Plassholder for tekst 33">
            <a:extLst>
              <a:ext uri="{FF2B5EF4-FFF2-40B4-BE49-F238E27FC236}">
                <a16:creationId xmlns:a16="http://schemas.microsoft.com/office/drawing/2014/main" id="{1E6C3E8B-BF5C-964A-90A4-2EF9B0EEE0D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95438" y="6421689"/>
            <a:ext cx="545314" cy="225885"/>
          </a:xfrm>
          <a:noFill/>
          <a:ln w="25400">
            <a:noFill/>
          </a:ln>
        </p:spPr>
        <p:txBody>
          <a:bodyPr lIns="0" tIns="36000" rIns="0" bIns="0" anchor="ctr"/>
          <a:lstStyle>
            <a:lvl1pPr marL="0" indent="0" algn="ctr">
              <a:buFontTx/>
              <a:buNone/>
              <a:defRPr sz="1600" b="1" i="0">
                <a:solidFill>
                  <a:schemeClr val="bg1">
                    <a:lumMod val="95000"/>
                  </a:schemeClr>
                </a:solidFill>
                <a:latin typeface="Oswald SemiBold" pitchFamily="2" charset="77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TID</a:t>
            </a:r>
          </a:p>
        </p:txBody>
      </p:sp>
      <p:sp>
        <p:nvSpPr>
          <p:cNvPr id="3" name="Plassholder for media 2">
            <a:extLst>
              <a:ext uri="{FF2B5EF4-FFF2-40B4-BE49-F238E27FC236}">
                <a16:creationId xmlns:a16="http://schemas.microsoft.com/office/drawing/2014/main" id="{ADC22AE6-9E5D-A14D-AEFE-EA74B8B97CCA}"/>
              </a:ext>
            </a:extLst>
          </p:cNvPr>
          <p:cNvSpPr>
            <a:spLocks noGrp="1"/>
          </p:cNvSpPr>
          <p:nvPr>
            <p:ph type="media" sz="quarter" idx="18"/>
          </p:nvPr>
        </p:nvSpPr>
        <p:spPr>
          <a:xfrm>
            <a:off x="5451566" y="1447800"/>
            <a:ext cx="6740434" cy="44069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Sett inn film eller bilde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B11FE26C-BC92-1943-85F9-A86518AF13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4800" y="1448143"/>
            <a:ext cx="4724812" cy="4407059"/>
          </a:xfrm>
          <a:prstGeom prst="roundRect">
            <a:avLst>
              <a:gd name="adj" fmla="val 1079"/>
            </a:avLst>
          </a:prstGeom>
          <a:solidFill>
            <a:srgbClr val="370F13"/>
          </a:solidFill>
          <a:ln w="12700">
            <a:solidFill>
              <a:schemeClr val="bg1">
                <a:lumMod val="95000"/>
              </a:schemeClr>
            </a:solidFill>
          </a:ln>
        </p:spPr>
        <p:txBody>
          <a:bodyPr lIns="90000" tIns="144000" rIns="90000" bIns="144000"/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 sz="2000" b="0" i="0" cap="none" spc="30" baseline="0">
                <a:solidFill>
                  <a:schemeClr val="bg1">
                    <a:lumMod val="9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1pPr>
            <a:lvl2pPr algn="l">
              <a:buFontTx/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Oswald" pitchFamily="2" charset="77"/>
              </a:defRPr>
            </a:lvl2pPr>
            <a:lvl3pPr algn="l">
              <a:buFontTx/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Oswald" pitchFamily="2" charset="77"/>
              </a:defRPr>
            </a:lvl3pPr>
            <a:lvl4pPr algn="l">
              <a:buFontTx/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Oswald" pitchFamily="2" charset="77"/>
              </a:defRPr>
            </a:lvl4pPr>
            <a:lvl5pPr algn="l">
              <a:buFontTx/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Oswald" pitchFamily="2" charset="77"/>
              </a:defRPr>
            </a:lvl5pPr>
          </a:lstStyle>
          <a:p>
            <a:pPr lvl="0"/>
            <a:r>
              <a:rPr lang="nb-NO" dirty="0"/>
              <a:t>Klikk her for å sette inn oppgaveteksten</a:t>
            </a:r>
          </a:p>
        </p:txBody>
      </p:sp>
    </p:spTree>
    <p:extLst>
      <p:ext uri="{BB962C8B-B14F-4D97-AF65-F5344CB8AC3E}">
        <p14:creationId xmlns:p14="http://schemas.microsoft.com/office/powerpoint/2010/main" val="41206460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8B1382F2-F1DB-2745-9F06-29FD02E96BE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 anchor="t"/>
          <a:lstStyle>
            <a:lvl1pPr marL="0" indent="0" algn="ctr">
              <a:buFontTx/>
              <a:buNone/>
              <a:defRPr sz="2000"/>
            </a:lvl1pPr>
          </a:lstStyle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r>
              <a:rPr lang="nb-NO" sz="2000" dirty="0"/>
              <a:t>Klikk for å sette inn et bilde</a:t>
            </a:r>
            <a:br>
              <a:rPr lang="nb-NO" sz="2000" dirty="0"/>
            </a:br>
            <a:br>
              <a:rPr lang="nb-NO" sz="2000" dirty="0"/>
            </a:br>
            <a:r>
              <a:rPr lang="nb-NO" sz="2000" dirty="0"/>
              <a:t>Formatet bør være 16:9</a:t>
            </a:r>
            <a:br>
              <a:rPr lang="nb-NO" sz="2000" dirty="0"/>
            </a:br>
            <a:r>
              <a:rPr lang="nb-NO" sz="2000" dirty="0"/>
              <a:t>Oppløsning  minimum 1920 x 1080 </a:t>
            </a:r>
            <a:r>
              <a:rPr lang="nb-NO" sz="2000" dirty="0" err="1"/>
              <a:t>pixler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164477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media 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4AFA9648-B1DF-1B4D-A5F7-FA524FFBCC96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884"/>
            </a:avLst>
          </a:prstGeom>
          <a:effectLst>
            <a:reflection stA="10000" endPos="65000" dist="12700" dir="5400000" sy="-100000" algn="bl" rotWithShape="0"/>
          </a:effectLst>
        </p:spPr>
        <p:txBody>
          <a:bodyPr anchor="t"/>
          <a:lstStyle>
            <a:lvl1pPr marL="0" indent="0" algn="ctr">
              <a:buNone/>
              <a:defRPr sz="1800"/>
            </a:lvl1pPr>
          </a:lstStyle>
          <a:p>
            <a:endParaRPr lang="nb-NO" dirty="0"/>
          </a:p>
          <a:p>
            <a:endParaRPr lang="nb-NO" dirty="0"/>
          </a:p>
          <a:p>
            <a:r>
              <a:rPr lang="nb-NO" dirty="0"/>
              <a:t>Klikk for å legge til en video eller animasjon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Velg «Avspilling» i menyen for å velge at filmen skal kjøres på full skjerm, </a:t>
            </a:r>
            <a:br>
              <a:rPr lang="nb-NO" dirty="0"/>
            </a:br>
            <a:r>
              <a:rPr lang="nb-NO" dirty="0"/>
              <a:t>startes automatisk, loop, lyd av/på osv.</a:t>
            </a:r>
          </a:p>
        </p:txBody>
      </p:sp>
    </p:spTree>
    <p:extLst>
      <p:ext uri="{BB962C8B-B14F-4D97-AF65-F5344CB8AC3E}">
        <p14:creationId xmlns:p14="http://schemas.microsoft.com/office/powerpoint/2010/main" val="29194864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0AD13AE5-9091-314A-8503-1D18EE6FEF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476810" y="3148164"/>
            <a:ext cx="3238379" cy="56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956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side med pay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0AD13AE5-9091-314A-8503-1D18EE6FEF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476810" y="3000118"/>
            <a:ext cx="3238379" cy="561670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1BD231A5-AD31-F8DB-09EC-F5B2B4679FEF}"/>
              </a:ext>
            </a:extLst>
          </p:cNvPr>
          <p:cNvSpPr txBox="1"/>
          <p:nvPr userDrawn="1"/>
        </p:nvSpPr>
        <p:spPr>
          <a:xfrm>
            <a:off x="4729757" y="3691542"/>
            <a:ext cx="2732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b="0" i="0" spc="50" baseline="0" dirty="0">
                <a:solidFill>
                  <a:schemeClr val="bg1">
                    <a:lumMod val="9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</a:rPr>
              <a:t>Verden trenger bedre ledere</a:t>
            </a:r>
          </a:p>
        </p:txBody>
      </p:sp>
    </p:spTree>
    <p:extLst>
      <p:ext uri="{BB962C8B-B14F-4D97-AF65-F5344CB8AC3E}">
        <p14:creationId xmlns:p14="http://schemas.microsoft.com/office/powerpoint/2010/main" val="30239126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side + sort tittel og under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>
            <a:extLst>
              <a:ext uri="{FF2B5EF4-FFF2-40B4-BE49-F238E27FC236}">
                <a16:creationId xmlns:a16="http://schemas.microsoft.com/office/drawing/2014/main" id="{EA9C9225-DE1D-5F40-8575-688C5922A528}"/>
              </a:ext>
            </a:extLst>
          </p:cNvPr>
          <p:cNvSpPr txBox="1"/>
          <p:nvPr userDrawn="1"/>
        </p:nvSpPr>
        <p:spPr>
          <a:xfrm>
            <a:off x="8104585" y="5206837"/>
            <a:ext cx="2732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200" b="0" i="0" spc="50" baseline="0" dirty="0">
                <a:solidFill>
                  <a:schemeClr val="bg1">
                    <a:lumMod val="95000"/>
                  </a:schemeClr>
                </a:solidFill>
                <a:latin typeface="Source Serif Pro ExtraLight" panose="02040203050405020204" pitchFamily="18" charset="0"/>
                <a:ea typeface="Source Serif Pro ExtraLight" panose="02040203050405020204" pitchFamily="18" charset="0"/>
              </a:rPr>
              <a:t>Verden trenger bedre ledere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F0431F9C-A622-E94F-A996-6307AB9DC0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290579" y="4617072"/>
            <a:ext cx="2460768" cy="426799"/>
          </a:xfrm>
          <a:prstGeom prst="rect">
            <a:avLst/>
          </a:prstGeom>
        </p:spPr>
      </p:pic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76E856E4-3E08-4641-9698-45BD4C6C421D}"/>
              </a:ext>
            </a:extLst>
          </p:cNvPr>
          <p:cNvCxnSpPr>
            <a:cxnSpLocks/>
          </p:cNvCxnSpPr>
          <p:nvPr userDrawn="1"/>
        </p:nvCxnSpPr>
        <p:spPr>
          <a:xfrm>
            <a:off x="-50006" y="5163292"/>
            <a:ext cx="10801352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tel 1">
            <a:extLst>
              <a:ext uri="{FF2B5EF4-FFF2-40B4-BE49-F238E27FC236}">
                <a16:creationId xmlns:a16="http://schemas.microsoft.com/office/drawing/2014/main" id="{A7DC6BC8-1DD7-5D47-ACFC-9D55C0E43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7223" y="1628629"/>
            <a:ext cx="10048567" cy="1800371"/>
          </a:xfrm>
        </p:spPr>
        <p:txBody>
          <a:bodyPr anchor="b">
            <a:noAutofit/>
          </a:bodyPr>
          <a:lstStyle>
            <a:lvl1pPr algn="l">
              <a:defRPr sz="4400" baseline="0">
                <a:solidFill>
                  <a:schemeClr val="bg1">
                    <a:lumMod val="95000"/>
                  </a:schemeClr>
                </a:solidFill>
                <a:latin typeface="Oswald" pitchFamily="2" charset="77"/>
              </a:defRPr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9" name="Undertittel 2">
            <a:extLst>
              <a:ext uri="{FF2B5EF4-FFF2-40B4-BE49-F238E27FC236}">
                <a16:creationId xmlns:a16="http://schemas.microsoft.com/office/drawing/2014/main" id="{A9727E6F-BED0-D74D-996E-C2982F9FC7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7223" y="3348000"/>
            <a:ext cx="6430499" cy="1734292"/>
          </a:xfrm>
        </p:spPr>
        <p:txBody>
          <a:bodyPr wrap="square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  <a:defRPr sz="1800" b="0" i="0" cap="none" spc="30" baseline="0">
                <a:solidFill>
                  <a:schemeClr val="bg1">
                    <a:lumMod val="9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legge til undertittel</a:t>
            </a:r>
          </a:p>
        </p:txBody>
      </p:sp>
    </p:spTree>
    <p:extLst>
      <p:ext uri="{BB962C8B-B14F-4D97-AF65-F5344CB8AC3E}">
        <p14:creationId xmlns:p14="http://schemas.microsoft.com/office/powerpoint/2010/main" val="929572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+ under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657C73-EA5C-1A4C-80DD-1A0138124A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7223" y="1628629"/>
            <a:ext cx="10048567" cy="1800371"/>
          </a:xfrm>
        </p:spPr>
        <p:txBody>
          <a:bodyPr anchor="b">
            <a:noAutofit/>
          </a:bodyPr>
          <a:lstStyle>
            <a:lvl1pPr algn="l">
              <a:defRPr sz="4400" baseline="0">
                <a:solidFill>
                  <a:schemeClr val="bg1">
                    <a:lumMod val="95000"/>
                  </a:schemeClr>
                </a:solidFill>
                <a:latin typeface="Oswald" pitchFamily="2" charset="77"/>
              </a:defRPr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85DCCE8-1BC4-8A45-BBC8-DEA8FE8A114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7223" y="3348000"/>
            <a:ext cx="10048567" cy="1800371"/>
          </a:xfrm>
        </p:spPr>
        <p:txBody>
          <a:bodyPr wrap="square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  <a:defRPr sz="1800" b="0" i="0" cap="none" spc="30" baseline="0">
                <a:solidFill>
                  <a:schemeClr val="bg1">
                    <a:lumMod val="9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legge til undertittel</a:t>
            </a:r>
          </a:p>
        </p:txBody>
      </p:sp>
    </p:spTree>
    <p:extLst>
      <p:ext uri="{BB962C8B-B14F-4D97-AF65-F5344CB8AC3E}">
        <p14:creationId xmlns:p14="http://schemas.microsoft.com/office/powerpoint/2010/main" val="26798258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jøreplan 1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ABC979-6800-C845-B71C-F688AE17CB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7365" y="1307257"/>
            <a:ext cx="3526833" cy="630000"/>
          </a:xfrm>
        </p:spPr>
        <p:txBody>
          <a:bodyPr lIns="90000" tIns="108000" bIns="0" anchor="b">
            <a:normAutofit/>
          </a:bodyPr>
          <a:lstStyle>
            <a:lvl1pPr algn="l">
              <a:defRPr sz="3600" b="1" i="0">
                <a:solidFill>
                  <a:schemeClr val="bg1">
                    <a:lumMod val="95000"/>
                  </a:schemeClr>
                </a:solidFill>
                <a:latin typeface="Oswald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3257357F-7B70-9A4A-851F-7FB4196D23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47781" y="2169139"/>
            <a:ext cx="2505761" cy="3468688"/>
          </a:xfrm>
        </p:spPr>
        <p:txBody>
          <a:bodyPr anchor="t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400"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nb-NO" dirty="0"/>
              <a:t>Sett inn agendapunkter	</a:t>
            </a:r>
          </a:p>
        </p:txBody>
      </p:sp>
      <p:sp>
        <p:nvSpPr>
          <p:cNvPr id="15" name="Plassholder for tekst 13">
            <a:extLst>
              <a:ext uri="{FF2B5EF4-FFF2-40B4-BE49-F238E27FC236}">
                <a16:creationId xmlns:a16="http://schemas.microsoft.com/office/drawing/2014/main" id="{5184A12D-A7C3-0C49-92F3-EFF89263E2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55143" y="2169139"/>
            <a:ext cx="919055" cy="3468688"/>
          </a:xfrm>
        </p:spPr>
        <p:txBody>
          <a:bodyPr anchor="t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400"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nb-NO" dirty="0"/>
              <a:t>08:00</a:t>
            </a:r>
          </a:p>
          <a:p>
            <a:pPr lvl="0"/>
            <a:endParaRPr lang="nb-NO" dirty="0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6C4513EF-C233-EC4F-BB9A-93E10A0E948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6857999"/>
          </a:xfrm>
        </p:spPr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701144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jøreplan 2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ABC979-6800-C845-B71C-F688AE17CB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6000" y="792000"/>
            <a:ext cx="10440000" cy="630000"/>
          </a:xfrm>
        </p:spPr>
        <p:txBody>
          <a:bodyPr tIns="108000" bIns="0" anchor="b">
            <a:normAutofit/>
          </a:bodyPr>
          <a:lstStyle>
            <a:lvl1pPr algn="l">
              <a:defRPr sz="3600" b="1" i="0">
                <a:solidFill>
                  <a:schemeClr val="bg1">
                    <a:lumMod val="95000"/>
                  </a:schemeClr>
                </a:solidFill>
                <a:latin typeface="Oswald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KJØREPLAN – AGENDA - PROGRAM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B05F5458-FC5D-0F47-94C1-8250FB5377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7307" y="1930770"/>
            <a:ext cx="3526833" cy="364892"/>
          </a:xfrm>
          <a:solidFill>
            <a:schemeClr val="bg1">
              <a:lumMod val="95000"/>
            </a:schemeClr>
          </a:solidFill>
        </p:spPr>
        <p:txBody>
          <a:bodyPr tIns="72000" anchor="ctr"/>
          <a:lstStyle>
            <a:lvl1pPr>
              <a:buNone/>
              <a:defRPr sz="2400" b="1" i="0" cap="all" baseline="0">
                <a:solidFill>
                  <a:srgbClr val="1A3249"/>
                </a:solidFill>
                <a:latin typeface="Source Sans Pro Black" panose="020B0503030403020204" pitchFamily="34" charset="0"/>
                <a:ea typeface="Source Sans Pro Black" panose="020B0503030403020204" pitchFamily="34" charset="0"/>
              </a:defRPr>
            </a:lvl1pPr>
            <a:lvl2pPr>
              <a:buNone/>
              <a:defRPr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2pPr>
            <a:lvl3pPr>
              <a:buNone/>
              <a:defRPr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3pPr>
            <a:lvl4pPr>
              <a:buNone/>
              <a:defRPr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4pPr>
            <a:lvl5pPr>
              <a:buFont typeface="Arial" panose="020B0604020202020204" pitchFamily="34" charset="0"/>
              <a:buNone/>
              <a:defRPr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5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2" name="Plassholder for tekst 9">
            <a:extLst>
              <a:ext uri="{FF2B5EF4-FFF2-40B4-BE49-F238E27FC236}">
                <a16:creationId xmlns:a16="http://schemas.microsoft.com/office/drawing/2014/main" id="{A737BF89-23A6-4C48-A7F1-33349022FB7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67861" y="1930770"/>
            <a:ext cx="3526212" cy="364892"/>
          </a:xfrm>
          <a:solidFill>
            <a:schemeClr val="bg1">
              <a:lumMod val="95000"/>
            </a:schemeClr>
          </a:solidFill>
        </p:spPr>
        <p:txBody>
          <a:bodyPr tIns="72000" anchor="ctr"/>
          <a:lstStyle>
            <a:lvl1pPr>
              <a:buNone/>
              <a:defRPr sz="2400" b="1" i="0" cap="all" baseline="0">
                <a:solidFill>
                  <a:srgbClr val="1A3249"/>
                </a:solidFill>
                <a:latin typeface="Source Sans Pro Black" panose="020B0503030403020204" pitchFamily="34" charset="0"/>
                <a:ea typeface="Source Sans Pro Black" panose="020B0503030403020204" pitchFamily="34" charset="0"/>
              </a:defRPr>
            </a:lvl1pPr>
            <a:lvl2pPr>
              <a:buNone/>
              <a:defRPr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2pPr>
            <a:lvl3pPr>
              <a:buNone/>
              <a:defRPr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3pPr>
            <a:lvl4pPr>
              <a:buNone/>
              <a:defRPr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4pPr>
            <a:lvl5pPr>
              <a:buFont typeface="Arial" panose="020B0604020202020204" pitchFamily="34" charset="0"/>
              <a:buNone/>
              <a:defRPr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5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3257357F-7B70-9A4A-851F-7FB4196D23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7723" y="2502968"/>
            <a:ext cx="2505761" cy="3563031"/>
          </a:xfrm>
        </p:spPr>
        <p:txBody>
          <a:bodyPr anchor="t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400"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nb-NO" dirty="0"/>
              <a:t>Sett inn agendapunkter	</a:t>
            </a:r>
          </a:p>
        </p:txBody>
      </p:sp>
      <p:sp>
        <p:nvSpPr>
          <p:cNvPr id="15" name="Plassholder for tekst 13">
            <a:extLst>
              <a:ext uri="{FF2B5EF4-FFF2-40B4-BE49-F238E27FC236}">
                <a16:creationId xmlns:a16="http://schemas.microsoft.com/office/drawing/2014/main" id="{5184A12D-A7C3-0C49-92F3-EFF89263E2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05085" y="2502968"/>
            <a:ext cx="919055" cy="3563031"/>
          </a:xfrm>
        </p:spPr>
        <p:txBody>
          <a:bodyPr anchor="t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400"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nb-NO" dirty="0"/>
              <a:t>08:00</a:t>
            </a:r>
          </a:p>
          <a:p>
            <a:pPr lvl="0"/>
            <a:endParaRPr lang="nb-NO" dirty="0"/>
          </a:p>
        </p:txBody>
      </p:sp>
      <p:sp>
        <p:nvSpPr>
          <p:cNvPr id="21" name="Plassholder for tekst 13">
            <a:extLst>
              <a:ext uri="{FF2B5EF4-FFF2-40B4-BE49-F238E27FC236}">
                <a16:creationId xmlns:a16="http://schemas.microsoft.com/office/drawing/2014/main" id="{AC2F59F7-9834-E64E-82F1-10150F1B7D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68277" y="2502968"/>
            <a:ext cx="2507951" cy="3563031"/>
          </a:xfrm>
        </p:spPr>
        <p:txBody>
          <a:bodyPr anchor="t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400"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nb-NO" dirty="0"/>
              <a:t>Sett inn agendapunkter	</a:t>
            </a:r>
          </a:p>
        </p:txBody>
      </p:sp>
      <p:sp>
        <p:nvSpPr>
          <p:cNvPr id="22" name="Plassholder for tekst 13">
            <a:extLst>
              <a:ext uri="{FF2B5EF4-FFF2-40B4-BE49-F238E27FC236}">
                <a16:creationId xmlns:a16="http://schemas.microsoft.com/office/drawing/2014/main" id="{55DCDA7F-523B-8E4A-951D-8B79AF026A9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477829" y="2502968"/>
            <a:ext cx="916244" cy="3563031"/>
          </a:xfrm>
        </p:spPr>
        <p:txBody>
          <a:bodyPr anchor="t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400"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nb-NO" dirty="0"/>
              <a:t>08:00</a:t>
            </a:r>
          </a:p>
          <a:p>
            <a:pPr lvl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758332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+ tekst V. Bilde 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657C73-EA5C-1A4C-80DD-1A0138124A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7223" y="277662"/>
            <a:ext cx="4484675" cy="3151338"/>
          </a:xfrm>
        </p:spPr>
        <p:txBody>
          <a:bodyPr anchor="b">
            <a:noAutofit/>
          </a:bodyPr>
          <a:lstStyle>
            <a:lvl1pPr algn="l">
              <a:defRPr sz="4400" baseline="0">
                <a:solidFill>
                  <a:schemeClr val="bg1">
                    <a:lumMod val="95000"/>
                  </a:schemeClr>
                </a:solidFill>
                <a:latin typeface="Oswald" pitchFamily="2" charset="77"/>
              </a:defRPr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85DCCE8-1BC4-8A45-BBC8-DEA8FE8A114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7223" y="3429000"/>
            <a:ext cx="4484675" cy="2815046"/>
          </a:xfrm>
        </p:spPr>
        <p:txBody>
          <a:bodyPr wrap="square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800" b="0" i="0" cap="none" spc="30" baseline="0">
                <a:solidFill>
                  <a:schemeClr val="bg1">
                    <a:lumMod val="9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legge til tekst</a:t>
            </a: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0EA0E8B8-61AB-8745-BBEB-54361A31F83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6858000"/>
          </a:xfrm>
        </p:spPr>
        <p:txBody>
          <a:bodyPr/>
          <a:lstStyle>
            <a:lvl1pPr algn="ctr">
              <a:buFontTx/>
              <a:buNone/>
              <a:defRPr b="0"/>
            </a:lvl1pPr>
          </a:lstStyle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Klikk for å sette inn bilde</a:t>
            </a:r>
          </a:p>
        </p:txBody>
      </p:sp>
    </p:spTree>
    <p:extLst>
      <p:ext uri="{BB962C8B-B14F-4D97-AF65-F5344CB8AC3E}">
        <p14:creationId xmlns:p14="http://schemas.microsoft.com/office/powerpoint/2010/main" val="32617569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+ tekst H. Bilde 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657C73-EA5C-1A4C-80DD-1A0138124A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53716" y="277662"/>
            <a:ext cx="4484675" cy="3151338"/>
          </a:xfrm>
        </p:spPr>
        <p:txBody>
          <a:bodyPr anchor="b">
            <a:noAutofit/>
          </a:bodyPr>
          <a:lstStyle>
            <a:lvl1pPr algn="l">
              <a:defRPr sz="4400" baseline="0">
                <a:solidFill>
                  <a:schemeClr val="bg1">
                    <a:lumMod val="95000"/>
                  </a:schemeClr>
                </a:solidFill>
                <a:latin typeface="Oswald" pitchFamily="2" charset="77"/>
              </a:defRPr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0EA0E8B8-61AB-8745-BBEB-54361A31F83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096000" cy="6858000"/>
          </a:xfrm>
        </p:spPr>
        <p:txBody>
          <a:bodyPr/>
          <a:lstStyle>
            <a:lvl1pPr algn="ctr">
              <a:buFontTx/>
              <a:buNone/>
              <a:defRPr b="0"/>
            </a:lvl1pPr>
          </a:lstStyle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Klikk for å sette inn bilde</a:t>
            </a:r>
          </a:p>
        </p:txBody>
      </p:sp>
      <p:sp>
        <p:nvSpPr>
          <p:cNvPr id="5" name="Undertittel 2">
            <a:extLst>
              <a:ext uri="{FF2B5EF4-FFF2-40B4-BE49-F238E27FC236}">
                <a16:creationId xmlns:a16="http://schemas.microsoft.com/office/drawing/2014/main" id="{8C8F955F-6DBC-7149-BE6B-D370C698779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53715" y="3428999"/>
            <a:ext cx="4484675" cy="2797629"/>
          </a:xfrm>
        </p:spPr>
        <p:txBody>
          <a:bodyPr wrap="square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800" b="0" i="0" cap="none" spc="30" baseline="0">
                <a:solidFill>
                  <a:schemeClr val="bg1">
                    <a:lumMod val="9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legge til tekst</a:t>
            </a:r>
          </a:p>
        </p:txBody>
      </p:sp>
    </p:spTree>
    <p:extLst>
      <p:ext uri="{BB962C8B-B14F-4D97-AF65-F5344CB8AC3E}">
        <p14:creationId xmlns:p14="http://schemas.microsoft.com/office/powerpoint/2010/main" val="20940273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657C73-EA5C-1A4C-80DD-1A0138124A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45067" y="1248833"/>
            <a:ext cx="10693400" cy="4360334"/>
          </a:xfrm>
        </p:spPr>
        <p:txBody>
          <a:bodyPr anchor="ctr">
            <a:noAutofit/>
          </a:bodyPr>
          <a:lstStyle>
            <a:lvl1pPr algn="ctr">
              <a:defRPr sz="7200" b="1" i="0" cap="all" baseline="0">
                <a:solidFill>
                  <a:schemeClr val="bg1">
                    <a:lumMod val="95000"/>
                  </a:schemeClr>
                </a:solidFill>
                <a:latin typeface="Oswald" pitchFamily="2" charset="77"/>
                <a:ea typeface="Source Sans Pro Black" panose="020B0503030403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STOR TITTEL</a:t>
            </a:r>
          </a:p>
        </p:txBody>
      </p:sp>
    </p:spTree>
    <p:extLst>
      <p:ext uri="{BB962C8B-B14F-4D97-AF65-F5344CB8AC3E}">
        <p14:creationId xmlns:p14="http://schemas.microsoft.com/office/powerpoint/2010/main" val="41833722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+ kulepunkter - 1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ABC979-6800-C845-B71C-F688AE17CB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6000" y="792000"/>
            <a:ext cx="10440000" cy="630000"/>
          </a:xfrm>
        </p:spPr>
        <p:txBody>
          <a:bodyPr anchor="b">
            <a:normAutofit/>
          </a:bodyPr>
          <a:lstStyle>
            <a:lvl1pPr algn="ctr">
              <a:defRPr sz="3600" b="1" i="0">
                <a:solidFill>
                  <a:schemeClr val="bg1">
                    <a:lumMod val="95000"/>
                  </a:schemeClr>
                </a:solidFill>
                <a:latin typeface="Oswald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CDFA6F7-88A0-654A-83B1-1EFBC684AC8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6300" y="1691322"/>
            <a:ext cx="10439400" cy="4500000"/>
          </a:xfrm>
        </p:spPr>
        <p:txBody>
          <a:bodyPr/>
          <a:lstStyle>
            <a:lvl1pPr marL="363538" indent="-3635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1">
                  <a:lumMod val="95000"/>
                </a:schemeClr>
              </a:buClr>
              <a:buFont typeface="Systemfont normal"/>
              <a:buChar char="-"/>
              <a:tabLst/>
              <a:defRPr sz="2000" b="0" i="0" cap="none" spc="30" baseline="0">
                <a:solidFill>
                  <a:schemeClr val="bg1">
                    <a:lumMod val="9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1pPr>
            <a:lvl2pPr marL="719138" indent="-355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1">
                  <a:lumMod val="95000"/>
                </a:schemeClr>
              </a:buClr>
              <a:buFont typeface="Systemfont normal"/>
              <a:buChar char="-"/>
              <a:tabLst/>
              <a:defRPr sz="1800" b="0" i="0" cap="none" spc="30" baseline="0">
                <a:solidFill>
                  <a:schemeClr val="bg1">
                    <a:lumMod val="9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2pPr>
            <a:lvl3pPr marL="12001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1">
                  <a:lumMod val="95000"/>
                </a:schemeClr>
              </a:buClr>
              <a:buFont typeface="Systemfont normal"/>
              <a:buChar char="-"/>
              <a:defRPr sz="1600" b="0" i="0" cap="none" spc="30" baseline="0">
                <a:solidFill>
                  <a:schemeClr val="bg1">
                    <a:lumMod val="9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404040"/>
              </a:buClr>
              <a:buFont typeface="Arial" panose="020B0604020202020204" pitchFamily="34" charset="0"/>
              <a:buNone/>
              <a:defRPr sz="1400" b="0" i="0" cap="none" spc="0" baseline="0">
                <a:solidFill>
                  <a:srgbClr val="404040"/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4pPr>
            <a:lvl5pPr>
              <a:defRPr sz="1800"/>
            </a:lvl5pPr>
          </a:lstStyle>
          <a:p>
            <a:pPr lvl="0"/>
            <a:r>
              <a:rPr lang="nb-NO" dirty="0"/>
              <a:t>Klikk for å legge til punkter i én kolonne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333754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+ kulepunkter - 2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ABC979-6800-C845-B71C-F688AE17CB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6000" y="792000"/>
            <a:ext cx="10440000" cy="630000"/>
          </a:xfrm>
        </p:spPr>
        <p:txBody>
          <a:bodyPr anchor="b">
            <a:normAutofit/>
          </a:bodyPr>
          <a:lstStyle>
            <a:lvl1pPr algn="ctr">
              <a:defRPr sz="3600" b="1" i="0">
                <a:solidFill>
                  <a:schemeClr val="bg1">
                    <a:lumMod val="95000"/>
                  </a:schemeClr>
                </a:solidFill>
                <a:latin typeface="Oswald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CDFA6F7-88A0-654A-83B1-1EFBC684AC8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6300" y="1691322"/>
            <a:ext cx="10439400" cy="4500000"/>
          </a:xfrm>
        </p:spPr>
        <p:txBody>
          <a:bodyPr numCol="2"/>
          <a:lstStyle>
            <a:lvl1pPr marL="363538" indent="-3635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1">
                  <a:lumMod val="95000"/>
                </a:schemeClr>
              </a:buClr>
              <a:buFont typeface="Systemfont normal"/>
              <a:buChar char="-"/>
              <a:tabLst/>
              <a:defRPr sz="2000" b="0" i="0" cap="none" spc="30" baseline="0">
                <a:solidFill>
                  <a:schemeClr val="bg1">
                    <a:lumMod val="9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1pPr>
            <a:lvl2pPr marL="719138" indent="-355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1">
                  <a:lumMod val="95000"/>
                </a:schemeClr>
              </a:buClr>
              <a:buFont typeface="Systemfont normal"/>
              <a:buChar char="-"/>
              <a:tabLst/>
              <a:defRPr sz="1800" b="0" i="0" cap="none" spc="30" baseline="0">
                <a:solidFill>
                  <a:schemeClr val="bg1">
                    <a:lumMod val="9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2pPr>
            <a:lvl3pPr marL="12001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1">
                  <a:lumMod val="95000"/>
                </a:schemeClr>
              </a:buClr>
              <a:buFont typeface="Systemfont normal"/>
              <a:buChar char="-"/>
              <a:defRPr sz="1600" b="0" i="0" cap="none" spc="30" baseline="0">
                <a:solidFill>
                  <a:schemeClr val="bg1">
                    <a:lumMod val="9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404040"/>
              </a:buClr>
              <a:buFont typeface="Arial" panose="020B0604020202020204" pitchFamily="34" charset="0"/>
              <a:buNone/>
              <a:defRPr sz="1400" b="0" i="0" cap="none" spc="0" baseline="0">
                <a:solidFill>
                  <a:srgbClr val="404040"/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4pPr>
            <a:lvl5pPr>
              <a:defRPr sz="1800"/>
            </a:lvl5pPr>
          </a:lstStyle>
          <a:p>
            <a:pPr lvl="0"/>
            <a:r>
              <a:rPr lang="nb-NO" dirty="0"/>
              <a:t>Klikk for å legge til punkter i to kolonner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29462336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+ Brø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ABC979-6800-C845-B71C-F688AE17CB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6000" y="792000"/>
            <a:ext cx="10440000" cy="630000"/>
          </a:xfrm>
        </p:spPr>
        <p:txBody>
          <a:bodyPr anchor="b">
            <a:normAutofit/>
          </a:bodyPr>
          <a:lstStyle>
            <a:lvl1pPr algn="ctr">
              <a:defRPr sz="3600" b="1" i="0">
                <a:solidFill>
                  <a:schemeClr val="bg1">
                    <a:lumMod val="95000"/>
                  </a:schemeClr>
                </a:solidFill>
                <a:latin typeface="Oswald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CDFA6F7-88A0-654A-83B1-1EFBC684AC8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6300" y="1691322"/>
            <a:ext cx="10439400" cy="4500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404040"/>
              </a:buClr>
              <a:buFontTx/>
              <a:buNone/>
              <a:tabLst/>
              <a:defRPr sz="2000" b="0" i="0" cap="none" spc="30" baseline="0">
                <a:solidFill>
                  <a:schemeClr val="bg1">
                    <a:lumMod val="9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1pPr>
            <a:lvl2pPr marL="719138" indent="-355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404040"/>
              </a:buClr>
              <a:buFontTx/>
              <a:buNone/>
              <a:tabLst/>
              <a:defRPr sz="1600" b="0" i="0" cap="none" spc="100" baseline="0">
                <a:solidFill>
                  <a:srgbClr val="404040"/>
                </a:solidFill>
                <a:latin typeface="Oswald Light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404040"/>
              </a:buClr>
              <a:buFontTx/>
              <a:buNone/>
              <a:defRPr sz="1400" b="0" i="0" cap="none" spc="100" baseline="0">
                <a:solidFill>
                  <a:srgbClr val="404040"/>
                </a:solidFill>
                <a:latin typeface="Oswald Light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404040"/>
              </a:buClr>
              <a:buFont typeface="Arial" panose="020B0604020202020204" pitchFamily="34" charset="0"/>
              <a:buNone/>
              <a:defRPr sz="1200" b="0" i="0" spc="100" baseline="0">
                <a:solidFill>
                  <a:srgbClr val="404040"/>
                </a:solidFill>
                <a:latin typeface="Oswald Light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/>
            </a:lvl5pPr>
          </a:lstStyle>
          <a:p>
            <a:pPr lvl="0"/>
            <a:r>
              <a:rPr lang="nb-NO" dirty="0"/>
              <a:t>Klikk for å legge til tekst</a:t>
            </a:r>
          </a:p>
        </p:txBody>
      </p:sp>
    </p:spTree>
    <p:extLst>
      <p:ext uri="{BB962C8B-B14F-4D97-AF65-F5344CB8AC3E}">
        <p14:creationId xmlns:p14="http://schemas.microsoft.com/office/powerpoint/2010/main" val="30698801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+ punkter midst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CDFA6F7-88A0-654A-83B1-1EFBC684AC8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6000" y="1692000"/>
            <a:ext cx="10440000" cy="4500000"/>
          </a:xfrm>
        </p:spPr>
        <p:txBody>
          <a:bodyPr numCol="1" spcCol="720000" anchor="ctr"/>
          <a:lstStyle>
            <a:lvl1pPr marL="0" indent="0" algn="ctr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None/>
              <a:defRPr sz="2800" b="0" i="0" cap="none" spc="30" baseline="0">
                <a:solidFill>
                  <a:schemeClr val="bg1">
                    <a:lumMod val="9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1pPr>
            <a:lvl2pPr marL="457200" indent="0" algn="ctr">
              <a:buNone/>
              <a:defRPr sz="20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 marL="914400" indent="0" algn="ctr">
              <a:buNone/>
              <a:defRPr sz="18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 marL="1371600" indent="0" algn="ctr">
              <a:buNone/>
              <a:defRPr sz="18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 sz="1800"/>
            </a:lvl5pPr>
          </a:lstStyle>
          <a:p>
            <a:pPr lvl="0"/>
            <a:r>
              <a:rPr lang="nb-NO" dirty="0"/>
              <a:t>Klikk for å legge til punkter – begrens til maks 6 linjer</a:t>
            </a: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0B9B20AD-BDE5-0249-8C11-4FDC2F4DCE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6000" y="792000"/>
            <a:ext cx="10440000" cy="630000"/>
          </a:xfrm>
        </p:spPr>
        <p:txBody>
          <a:bodyPr anchor="b">
            <a:normAutofit/>
          </a:bodyPr>
          <a:lstStyle>
            <a:lvl1pPr algn="ctr">
              <a:defRPr sz="3600" b="1" i="0">
                <a:solidFill>
                  <a:schemeClr val="bg1">
                    <a:lumMod val="95000"/>
                  </a:schemeClr>
                </a:solidFill>
                <a:latin typeface="Oswald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35823243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62AEB5-EDF4-DD44-8D4F-CBD40FE9BE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88533" y="890954"/>
            <a:ext cx="9414934" cy="4915877"/>
          </a:xfrm>
        </p:spPr>
        <p:txBody>
          <a:bodyPr wrap="square" anchor="ctr">
            <a:normAutofit/>
          </a:bodyPr>
          <a:lstStyle>
            <a:lvl1pPr>
              <a:lnSpc>
                <a:spcPct val="150000"/>
              </a:lnSpc>
              <a:spcAft>
                <a:spcPts val="1200"/>
              </a:spcAft>
              <a:defRPr sz="4000" b="0" i="1" cap="none" baseline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1pPr>
          </a:lstStyle>
          <a:p>
            <a:r>
              <a:rPr lang="nb-NO" dirty="0"/>
              <a:t>Klikk for å legge til sitat/tekst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6DA25913-690C-984D-8733-6B135FF9604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33247" y="6070933"/>
            <a:ext cx="5026712" cy="333375"/>
          </a:xfrm>
        </p:spPr>
        <p:txBody>
          <a:bodyPr/>
          <a:lstStyle>
            <a:lvl1pPr marL="0" indent="0" algn="r">
              <a:buNone/>
              <a:defRPr sz="1600" b="0" i="1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1pPr>
            <a:lvl2pPr marL="440100" indent="0">
              <a:buNone/>
              <a:defRPr sz="1400"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2pPr>
            <a:lvl3pPr marL="914400" indent="0">
              <a:buNone/>
              <a:defRPr sz="1400"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3pPr>
            <a:lvl4pPr marL="1371600" indent="0">
              <a:buNone/>
              <a:defRPr sz="1400"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4pPr>
            <a:lvl5pPr marL="1828800" indent="0">
              <a:buFont typeface="Arial" panose="020B0604020202020204" pitchFamily="34" charset="0"/>
              <a:buNone/>
              <a:defRPr sz="1400"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5pPr>
          </a:lstStyle>
          <a:p>
            <a:pPr lvl="0"/>
            <a:r>
              <a:rPr lang="nb-NO" dirty="0"/>
              <a:t>Sett inn navn på kilde</a:t>
            </a:r>
          </a:p>
        </p:txBody>
      </p:sp>
    </p:spTree>
    <p:extLst>
      <p:ext uri="{BB962C8B-B14F-4D97-AF65-F5344CB8AC3E}">
        <p14:creationId xmlns:p14="http://schemas.microsoft.com/office/powerpoint/2010/main" val="28724025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 - venstrest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>
            <a:extLst>
              <a:ext uri="{FF2B5EF4-FFF2-40B4-BE49-F238E27FC236}">
                <a16:creationId xmlns:a16="http://schemas.microsoft.com/office/drawing/2014/main" id="{6E974190-20BF-424D-8C58-C54F48903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6000" y="792000"/>
            <a:ext cx="10440000" cy="630000"/>
          </a:xfrm>
        </p:spPr>
        <p:txBody>
          <a:bodyPr wrap="square" bIns="0" anchor="b">
            <a:noAutofit/>
          </a:bodyPr>
          <a:lstStyle>
            <a:lvl1pPr algn="l">
              <a:defRPr sz="3600" b="1" i="0">
                <a:solidFill>
                  <a:schemeClr val="bg1">
                    <a:lumMod val="95000"/>
                  </a:schemeClr>
                </a:solidFill>
                <a:latin typeface="Oswald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2126069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 - sentr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>
            <a:extLst>
              <a:ext uri="{FF2B5EF4-FFF2-40B4-BE49-F238E27FC236}">
                <a16:creationId xmlns:a16="http://schemas.microsoft.com/office/drawing/2014/main" id="{6E974190-20BF-424D-8C58-C54F48903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600" y="792000"/>
            <a:ext cx="10306800" cy="648000"/>
          </a:xfrm>
          <a:noFill/>
        </p:spPr>
        <p:txBody>
          <a:bodyPr wrap="square" tIns="144000" bIns="0" anchor="b">
            <a:noAutofit/>
          </a:bodyPr>
          <a:lstStyle>
            <a:lvl1pPr algn="ctr">
              <a:defRPr sz="3600" b="1" i="0">
                <a:solidFill>
                  <a:schemeClr val="bg1">
                    <a:lumMod val="95000"/>
                  </a:schemeClr>
                </a:solidFill>
                <a:latin typeface="Oswald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25003335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g tittel - venstrest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>
            <a:extLst>
              <a:ext uri="{FF2B5EF4-FFF2-40B4-BE49-F238E27FC236}">
                <a16:creationId xmlns:a16="http://schemas.microsoft.com/office/drawing/2014/main" id="{6E974190-20BF-424D-8C58-C54F48903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6000" y="792000"/>
            <a:ext cx="10440000" cy="630000"/>
          </a:xfrm>
        </p:spPr>
        <p:txBody>
          <a:bodyPr wrap="square" bIns="0" anchor="b">
            <a:noAutofit/>
          </a:bodyPr>
          <a:lstStyle>
            <a:lvl1pPr algn="l">
              <a:defRPr sz="3600" b="0" i="1" cap="none" baseline="0">
                <a:solidFill>
                  <a:schemeClr val="bg1">
                    <a:lumMod val="95000"/>
                  </a:schemeClr>
                </a:solidFill>
                <a:latin typeface="Source Serif Pro" panose="02040603050405020204" pitchFamily="18" charset="0"/>
                <a:ea typeface="Source Serif Pro" panose="02040603050405020204" pitchFamily="18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4480206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g tittel - midtst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>
            <a:extLst>
              <a:ext uri="{FF2B5EF4-FFF2-40B4-BE49-F238E27FC236}">
                <a16:creationId xmlns:a16="http://schemas.microsoft.com/office/drawing/2014/main" id="{6E974190-20BF-424D-8C58-C54F48903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600" y="792000"/>
            <a:ext cx="10306800" cy="648000"/>
          </a:xfrm>
        </p:spPr>
        <p:txBody>
          <a:bodyPr wrap="square" tIns="144000" bIns="0" anchor="b">
            <a:noAutofit/>
          </a:bodyPr>
          <a:lstStyle>
            <a:lvl1pPr algn="ctr">
              <a:defRPr sz="3600" b="0" i="1" cap="none" baseline="0">
                <a:solidFill>
                  <a:schemeClr val="bg1">
                    <a:lumMod val="95000"/>
                  </a:schemeClr>
                </a:solidFill>
                <a:latin typeface="Source Serif Pro" panose="02040603050405020204" pitchFamily="18" charset="0"/>
                <a:ea typeface="Source Serif Pro" panose="02040603050405020204" pitchFamily="18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207893792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29525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ide ute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68415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B11FE26C-BC92-1943-85F9-A86518AF13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4799" y="1448143"/>
            <a:ext cx="10405911" cy="4407059"/>
          </a:xfrm>
          <a:prstGeom prst="roundRect">
            <a:avLst>
              <a:gd name="adj" fmla="val 1079"/>
            </a:avLst>
          </a:prstGeom>
          <a:ln w="12700">
            <a:solidFill>
              <a:schemeClr val="bg1">
                <a:lumMod val="95000"/>
              </a:schemeClr>
            </a:solidFill>
          </a:ln>
        </p:spPr>
        <p:txBody>
          <a:bodyPr lIns="90000" tIns="144000" rIns="90000" bIns="144000"/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 sz="2000" b="0" i="0" cap="none" spc="30" baseline="0">
                <a:solidFill>
                  <a:schemeClr val="bg1">
                    <a:lumMod val="9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1pPr>
            <a:lvl2pPr algn="l">
              <a:buFontTx/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Oswald" pitchFamily="2" charset="77"/>
              </a:defRPr>
            </a:lvl2pPr>
            <a:lvl3pPr algn="l">
              <a:buFontTx/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Oswald" pitchFamily="2" charset="77"/>
              </a:defRPr>
            </a:lvl3pPr>
            <a:lvl4pPr algn="l">
              <a:buFontTx/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Oswald" pitchFamily="2" charset="77"/>
              </a:defRPr>
            </a:lvl4pPr>
            <a:lvl5pPr algn="l">
              <a:buFontTx/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Oswald" pitchFamily="2" charset="77"/>
              </a:defRPr>
            </a:lvl5pPr>
          </a:lstStyle>
          <a:p>
            <a:pPr lvl="0"/>
            <a:r>
              <a:rPr lang="nb-NO" dirty="0"/>
              <a:t>Klikk her for å sette inn oppgaveteksten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7409E144-1FC7-E149-BD2A-935F47B21318}"/>
              </a:ext>
            </a:extLst>
          </p:cNvPr>
          <p:cNvSpPr txBox="1"/>
          <p:nvPr userDrawn="1"/>
        </p:nvSpPr>
        <p:spPr>
          <a:xfrm>
            <a:off x="874800" y="793773"/>
            <a:ext cx="220996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nb-NO" sz="3600" b="1" i="0" cap="all" baseline="0" dirty="0">
                <a:solidFill>
                  <a:schemeClr val="bg1">
                    <a:lumMod val="95000"/>
                  </a:schemeClr>
                </a:solidFill>
                <a:latin typeface="Oswald" pitchFamily="2" charset="77"/>
                <a:ea typeface="Source Sans Pro Black" panose="020B0503030403020204" pitchFamily="34" charset="0"/>
              </a:rPr>
              <a:t>oppgave</a:t>
            </a:r>
          </a:p>
        </p:txBody>
      </p:sp>
      <p:sp>
        <p:nvSpPr>
          <p:cNvPr id="11" name="Avrundet rektangel 10">
            <a:extLst>
              <a:ext uri="{FF2B5EF4-FFF2-40B4-BE49-F238E27FC236}">
                <a16:creationId xmlns:a16="http://schemas.microsoft.com/office/drawing/2014/main" id="{5FD7D400-AA03-0047-93C7-0E4607498D7B}"/>
              </a:ext>
            </a:extLst>
          </p:cNvPr>
          <p:cNvSpPr/>
          <p:nvPr userDrawn="1"/>
        </p:nvSpPr>
        <p:spPr>
          <a:xfrm>
            <a:off x="10002443" y="5933049"/>
            <a:ext cx="545313" cy="754548"/>
          </a:xfrm>
          <a:prstGeom prst="roundRect">
            <a:avLst>
              <a:gd name="adj" fmla="val 3252"/>
            </a:avLst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nb-NO" sz="2000" b="0" i="0" dirty="0">
              <a:solidFill>
                <a:schemeClr val="bg1"/>
              </a:solidFill>
              <a:latin typeface="Oswald" pitchFamily="2" charset="77"/>
              <a:ea typeface="Source Sans Pro" panose="020B0503030403020204" pitchFamily="34" charset="0"/>
            </a:endParaRPr>
          </a:p>
        </p:txBody>
      </p: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09EBB735-3707-6143-A294-6732CC6144D4}"/>
              </a:ext>
            </a:extLst>
          </p:cNvPr>
          <p:cNvGrpSpPr/>
          <p:nvPr userDrawn="1"/>
        </p:nvGrpSpPr>
        <p:grpSpPr>
          <a:xfrm>
            <a:off x="10098215" y="6004133"/>
            <a:ext cx="360000" cy="360000"/>
            <a:chOff x="3931898" y="6136261"/>
            <a:chExt cx="365800" cy="365800"/>
          </a:xfrm>
          <a:noFill/>
        </p:grpSpPr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976D63B9-46DA-9D4C-B745-1EAFCB05DC81}"/>
                </a:ext>
              </a:extLst>
            </p:cNvPr>
            <p:cNvSpPr/>
            <p:nvPr/>
          </p:nvSpPr>
          <p:spPr>
            <a:xfrm>
              <a:off x="3931898" y="6136261"/>
              <a:ext cx="365800" cy="365800"/>
            </a:xfrm>
            <a:prstGeom prst="ellipse">
              <a:avLst/>
            </a:prstGeom>
            <a:grp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25" name="Grafikk 24" descr="Bruker">
              <a:extLst>
                <a:ext uri="{FF2B5EF4-FFF2-40B4-BE49-F238E27FC236}">
                  <a16:creationId xmlns:a16="http://schemas.microsoft.com/office/drawing/2014/main" id="{8B95038D-DF22-AF4C-B7C2-CC1B208FD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963453" y="6167814"/>
              <a:ext cx="302693" cy="302694"/>
            </a:xfrm>
            <a:prstGeom prst="rect">
              <a:avLst/>
            </a:prstGeom>
          </p:spPr>
        </p:pic>
      </p:grpSp>
      <p:sp>
        <p:nvSpPr>
          <p:cNvPr id="28" name="Avrundet rektangel 27">
            <a:extLst>
              <a:ext uri="{FF2B5EF4-FFF2-40B4-BE49-F238E27FC236}">
                <a16:creationId xmlns:a16="http://schemas.microsoft.com/office/drawing/2014/main" id="{9CCBA663-4E95-B043-8293-816F0310EA79}"/>
              </a:ext>
            </a:extLst>
          </p:cNvPr>
          <p:cNvSpPr/>
          <p:nvPr userDrawn="1"/>
        </p:nvSpPr>
        <p:spPr>
          <a:xfrm>
            <a:off x="10595439" y="5933049"/>
            <a:ext cx="545313" cy="754548"/>
          </a:xfrm>
          <a:prstGeom prst="roundRect">
            <a:avLst>
              <a:gd name="adj" fmla="val 4091"/>
            </a:avLst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nb-NO" sz="2000" b="0" i="0" dirty="0">
              <a:solidFill>
                <a:schemeClr val="bg1"/>
              </a:solidFill>
              <a:latin typeface="Oswald" pitchFamily="2" charset="77"/>
              <a:ea typeface="Source Sans Pro" panose="020B0503030403020204" pitchFamily="34" charset="0"/>
            </a:endParaRPr>
          </a:p>
        </p:txBody>
      </p:sp>
      <p:pic>
        <p:nvPicPr>
          <p:cNvPr id="29" name="Grafikk 28">
            <a:extLst>
              <a:ext uri="{FF2B5EF4-FFF2-40B4-BE49-F238E27FC236}">
                <a16:creationId xmlns:a16="http://schemas.microsoft.com/office/drawing/2014/main" id="{73BE43BE-9F69-9342-9729-695B49D80C5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91315" y="5999334"/>
            <a:ext cx="360000" cy="360000"/>
          </a:xfrm>
          <a:prstGeom prst="rect">
            <a:avLst/>
          </a:prstGeom>
        </p:spPr>
      </p:pic>
      <p:sp>
        <p:nvSpPr>
          <p:cNvPr id="12" name="Plassholder for tekst 33">
            <a:extLst>
              <a:ext uri="{FF2B5EF4-FFF2-40B4-BE49-F238E27FC236}">
                <a16:creationId xmlns:a16="http://schemas.microsoft.com/office/drawing/2014/main" id="{FB66C0FB-7F40-E047-B529-DF2AC5C5E5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02442" y="6421689"/>
            <a:ext cx="545313" cy="225885"/>
          </a:xfrm>
          <a:noFill/>
          <a:ln w="25400">
            <a:noFill/>
          </a:ln>
        </p:spPr>
        <p:txBody>
          <a:bodyPr lIns="0" tIns="36000" rIns="0" bIns="0" anchor="ctr"/>
          <a:lstStyle>
            <a:lvl1pPr marL="0" indent="0" algn="ctr">
              <a:buFontTx/>
              <a:buNone/>
              <a:defRPr sz="1400" b="1" i="0">
                <a:solidFill>
                  <a:schemeClr val="bg1">
                    <a:lumMod val="95000"/>
                  </a:schemeClr>
                </a:solidFill>
                <a:latin typeface="Oswald SemiBold" pitchFamily="2" charset="77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ANT</a:t>
            </a:r>
          </a:p>
        </p:txBody>
      </p:sp>
      <p:sp>
        <p:nvSpPr>
          <p:cNvPr id="14" name="Plassholder for tekst 33">
            <a:extLst>
              <a:ext uri="{FF2B5EF4-FFF2-40B4-BE49-F238E27FC236}">
                <a16:creationId xmlns:a16="http://schemas.microsoft.com/office/drawing/2014/main" id="{1E6C3E8B-BF5C-964A-90A4-2EF9B0EEE0D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95438" y="6421689"/>
            <a:ext cx="545314" cy="225885"/>
          </a:xfrm>
          <a:noFill/>
          <a:ln w="25400">
            <a:noFill/>
          </a:ln>
        </p:spPr>
        <p:txBody>
          <a:bodyPr lIns="0" tIns="36000" rIns="0" bIns="0" anchor="ctr"/>
          <a:lstStyle>
            <a:lvl1pPr marL="0" indent="0" algn="ctr">
              <a:buFontTx/>
              <a:buNone/>
              <a:defRPr sz="1400" b="1" i="0">
                <a:solidFill>
                  <a:schemeClr val="bg1">
                    <a:lumMod val="95000"/>
                  </a:schemeClr>
                </a:solidFill>
                <a:latin typeface="Oswald SemiBold" pitchFamily="2" charset="77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TID</a:t>
            </a:r>
          </a:p>
        </p:txBody>
      </p:sp>
    </p:spTree>
    <p:extLst>
      <p:ext uri="{BB962C8B-B14F-4D97-AF65-F5344CB8AC3E}">
        <p14:creationId xmlns:p14="http://schemas.microsoft.com/office/powerpoint/2010/main" val="103825356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pgave med film/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kstSylinder 19">
            <a:extLst>
              <a:ext uri="{FF2B5EF4-FFF2-40B4-BE49-F238E27FC236}">
                <a16:creationId xmlns:a16="http://schemas.microsoft.com/office/drawing/2014/main" id="{7409E144-1FC7-E149-BD2A-935F47B21318}"/>
              </a:ext>
            </a:extLst>
          </p:cNvPr>
          <p:cNvSpPr txBox="1"/>
          <p:nvPr userDrawn="1"/>
        </p:nvSpPr>
        <p:spPr>
          <a:xfrm>
            <a:off x="874800" y="793773"/>
            <a:ext cx="220996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nb-NO" sz="3600" b="1" i="0" cap="all" baseline="0" dirty="0">
                <a:solidFill>
                  <a:schemeClr val="bg1">
                    <a:lumMod val="95000"/>
                  </a:schemeClr>
                </a:solidFill>
                <a:latin typeface="Oswald" pitchFamily="2" charset="77"/>
                <a:ea typeface="Source Sans Pro Black" panose="020B0503030403020204" pitchFamily="34" charset="0"/>
              </a:rPr>
              <a:t>oppgave</a:t>
            </a:r>
          </a:p>
        </p:txBody>
      </p:sp>
      <p:sp>
        <p:nvSpPr>
          <p:cNvPr id="11" name="Avrundet rektangel 10">
            <a:extLst>
              <a:ext uri="{FF2B5EF4-FFF2-40B4-BE49-F238E27FC236}">
                <a16:creationId xmlns:a16="http://schemas.microsoft.com/office/drawing/2014/main" id="{5FD7D400-AA03-0047-93C7-0E4607498D7B}"/>
              </a:ext>
            </a:extLst>
          </p:cNvPr>
          <p:cNvSpPr/>
          <p:nvPr userDrawn="1"/>
        </p:nvSpPr>
        <p:spPr>
          <a:xfrm>
            <a:off x="10002443" y="5933049"/>
            <a:ext cx="545313" cy="754548"/>
          </a:xfrm>
          <a:prstGeom prst="roundRect">
            <a:avLst>
              <a:gd name="adj" fmla="val 3252"/>
            </a:avLst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nb-NO" sz="2000" b="0" i="0" dirty="0">
              <a:solidFill>
                <a:schemeClr val="bg1"/>
              </a:solidFill>
              <a:latin typeface="Oswald" pitchFamily="2" charset="77"/>
              <a:ea typeface="Source Sans Pro" panose="020B0503030403020204" pitchFamily="34" charset="0"/>
            </a:endParaRPr>
          </a:p>
        </p:txBody>
      </p: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09EBB735-3707-6143-A294-6732CC6144D4}"/>
              </a:ext>
            </a:extLst>
          </p:cNvPr>
          <p:cNvGrpSpPr/>
          <p:nvPr userDrawn="1"/>
        </p:nvGrpSpPr>
        <p:grpSpPr>
          <a:xfrm>
            <a:off x="10098215" y="6004133"/>
            <a:ext cx="360000" cy="360000"/>
            <a:chOff x="3931898" y="6136261"/>
            <a:chExt cx="365800" cy="365800"/>
          </a:xfrm>
          <a:noFill/>
        </p:grpSpPr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976D63B9-46DA-9D4C-B745-1EAFCB05DC81}"/>
                </a:ext>
              </a:extLst>
            </p:cNvPr>
            <p:cNvSpPr/>
            <p:nvPr/>
          </p:nvSpPr>
          <p:spPr>
            <a:xfrm>
              <a:off x="3931898" y="6136261"/>
              <a:ext cx="365800" cy="365800"/>
            </a:xfrm>
            <a:prstGeom prst="ellipse">
              <a:avLst/>
            </a:prstGeom>
            <a:grp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25" name="Grafikk 24" descr="Bruker">
              <a:extLst>
                <a:ext uri="{FF2B5EF4-FFF2-40B4-BE49-F238E27FC236}">
                  <a16:creationId xmlns:a16="http://schemas.microsoft.com/office/drawing/2014/main" id="{8B95038D-DF22-AF4C-B7C2-CC1B208FD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963453" y="6167814"/>
              <a:ext cx="302693" cy="302694"/>
            </a:xfrm>
            <a:prstGeom prst="rect">
              <a:avLst/>
            </a:prstGeom>
          </p:spPr>
        </p:pic>
      </p:grpSp>
      <p:sp>
        <p:nvSpPr>
          <p:cNvPr id="28" name="Avrundet rektangel 27">
            <a:extLst>
              <a:ext uri="{FF2B5EF4-FFF2-40B4-BE49-F238E27FC236}">
                <a16:creationId xmlns:a16="http://schemas.microsoft.com/office/drawing/2014/main" id="{9CCBA663-4E95-B043-8293-816F0310EA79}"/>
              </a:ext>
            </a:extLst>
          </p:cNvPr>
          <p:cNvSpPr/>
          <p:nvPr userDrawn="1"/>
        </p:nvSpPr>
        <p:spPr>
          <a:xfrm>
            <a:off x="10595439" y="5933049"/>
            <a:ext cx="545313" cy="754548"/>
          </a:xfrm>
          <a:prstGeom prst="roundRect">
            <a:avLst>
              <a:gd name="adj" fmla="val 4091"/>
            </a:avLst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nb-NO" sz="2000" b="0" i="0" dirty="0">
              <a:solidFill>
                <a:schemeClr val="bg1"/>
              </a:solidFill>
              <a:latin typeface="Oswald" pitchFamily="2" charset="77"/>
              <a:ea typeface="Source Sans Pro" panose="020B0503030403020204" pitchFamily="34" charset="0"/>
            </a:endParaRPr>
          </a:p>
        </p:txBody>
      </p:sp>
      <p:pic>
        <p:nvPicPr>
          <p:cNvPr id="29" name="Grafikk 28">
            <a:extLst>
              <a:ext uri="{FF2B5EF4-FFF2-40B4-BE49-F238E27FC236}">
                <a16:creationId xmlns:a16="http://schemas.microsoft.com/office/drawing/2014/main" id="{73BE43BE-9F69-9342-9729-695B49D80C5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91315" y="5999334"/>
            <a:ext cx="360000" cy="360000"/>
          </a:xfrm>
          <a:prstGeom prst="rect">
            <a:avLst/>
          </a:prstGeom>
        </p:spPr>
      </p:pic>
      <p:sp>
        <p:nvSpPr>
          <p:cNvPr id="12" name="Plassholder for tekst 33">
            <a:extLst>
              <a:ext uri="{FF2B5EF4-FFF2-40B4-BE49-F238E27FC236}">
                <a16:creationId xmlns:a16="http://schemas.microsoft.com/office/drawing/2014/main" id="{FB66C0FB-7F40-E047-B529-DF2AC5C5E5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02442" y="6421689"/>
            <a:ext cx="545313" cy="225885"/>
          </a:xfrm>
          <a:noFill/>
          <a:ln w="25400">
            <a:noFill/>
          </a:ln>
        </p:spPr>
        <p:txBody>
          <a:bodyPr lIns="0" tIns="36000" rIns="0" bIns="0" anchor="ctr"/>
          <a:lstStyle>
            <a:lvl1pPr marL="0" indent="0" algn="ctr">
              <a:buFontTx/>
              <a:buNone/>
              <a:defRPr sz="1600" b="1" i="0">
                <a:solidFill>
                  <a:schemeClr val="bg1">
                    <a:lumMod val="95000"/>
                  </a:schemeClr>
                </a:solidFill>
                <a:latin typeface="Oswald SemiBold" pitchFamily="2" charset="77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ANT</a:t>
            </a:r>
          </a:p>
        </p:txBody>
      </p:sp>
      <p:sp>
        <p:nvSpPr>
          <p:cNvPr id="14" name="Plassholder for tekst 33">
            <a:extLst>
              <a:ext uri="{FF2B5EF4-FFF2-40B4-BE49-F238E27FC236}">
                <a16:creationId xmlns:a16="http://schemas.microsoft.com/office/drawing/2014/main" id="{1E6C3E8B-BF5C-964A-90A4-2EF9B0EEE0D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95438" y="6421689"/>
            <a:ext cx="545314" cy="225885"/>
          </a:xfrm>
          <a:noFill/>
          <a:ln w="25400">
            <a:noFill/>
          </a:ln>
        </p:spPr>
        <p:txBody>
          <a:bodyPr lIns="0" tIns="36000" rIns="0" bIns="0" anchor="ctr"/>
          <a:lstStyle>
            <a:lvl1pPr marL="0" indent="0" algn="ctr">
              <a:buFontTx/>
              <a:buNone/>
              <a:defRPr sz="1600" b="1" i="0">
                <a:solidFill>
                  <a:schemeClr val="bg1">
                    <a:lumMod val="95000"/>
                  </a:schemeClr>
                </a:solidFill>
                <a:latin typeface="Oswald SemiBold" pitchFamily="2" charset="77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TID</a:t>
            </a:r>
          </a:p>
        </p:txBody>
      </p:sp>
      <p:sp>
        <p:nvSpPr>
          <p:cNvPr id="3" name="Plassholder for media 2">
            <a:extLst>
              <a:ext uri="{FF2B5EF4-FFF2-40B4-BE49-F238E27FC236}">
                <a16:creationId xmlns:a16="http://schemas.microsoft.com/office/drawing/2014/main" id="{ADC22AE6-9E5D-A14D-AEFE-EA74B8B97CCA}"/>
              </a:ext>
            </a:extLst>
          </p:cNvPr>
          <p:cNvSpPr>
            <a:spLocks noGrp="1"/>
          </p:cNvSpPr>
          <p:nvPr>
            <p:ph type="media" sz="quarter" idx="18"/>
          </p:nvPr>
        </p:nvSpPr>
        <p:spPr>
          <a:xfrm>
            <a:off x="5451566" y="1447800"/>
            <a:ext cx="6740434" cy="44069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Sett inn film eller bilde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B11FE26C-BC92-1943-85F9-A86518AF13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4800" y="1448143"/>
            <a:ext cx="4724812" cy="4407059"/>
          </a:xfrm>
          <a:prstGeom prst="roundRect">
            <a:avLst>
              <a:gd name="adj" fmla="val 1079"/>
            </a:avLst>
          </a:prstGeom>
          <a:solidFill>
            <a:srgbClr val="1A3249"/>
          </a:solidFill>
          <a:ln w="12700">
            <a:solidFill>
              <a:schemeClr val="bg1">
                <a:lumMod val="95000"/>
              </a:schemeClr>
            </a:solidFill>
          </a:ln>
        </p:spPr>
        <p:txBody>
          <a:bodyPr lIns="90000" tIns="144000" rIns="90000" bIns="144000"/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 sz="2000" b="0" i="0" cap="none" spc="30" baseline="0">
                <a:solidFill>
                  <a:schemeClr val="bg1">
                    <a:lumMod val="9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1pPr>
            <a:lvl2pPr algn="l">
              <a:buFontTx/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Oswald" pitchFamily="2" charset="77"/>
              </a:defRPr>
            </a:lvl2pPr>
            <a:lvl3pPr algn="l">
              <a:buFontTx/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Oswald" pitchFamily="2" charset="77"/>
              </a:defRPr>
            </a:lvl3pPr>
            <a:lvl4pPr algn="l">
              <a:buFontTx/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Oswald" pitchFamily="2" charset="77"/>
              </a:defRPr>
            </a:lvl4pPr>
            <a:lvl5pPr algn="l">
              <a:buFontTx/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Oswald" pitchFamily="2" charset="77"/>
              </a:defRPr>
            </a:lvl5pPr>
          </a:lstStyle>
          <a:p>
            <a:pPr lvl="0"/>
            <a:r>
              <a:rPr lang="nb-NO" dirty="0"/>
              <a:t>Klikk her for å sette inn oppgaveteksten</a:t>
            </a:r>
          </a:p>
        </p:txBody>
      </p:sp>
    </p:spTree>
    <p:extLst>
      <p:ext uri="{BB962C8B-B14F-4D97-AF65-F5344CB8AC3E}">
        <p14:creationId xmlns:p14="http://schemas.microsoft.com/office/powerpoint/2010/main" val="250043347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8B1382F2-F1DB-2745-9F06-29FD02E96BE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 anchor="t"/>
          <a:lstStyle>
            <a:lvl1pPr marL="0" indent="0" algn="ctr">
              <a:buFontTx/>
              <a:buNone/>
              <a:defRPr sz="2000"/>
            </a:lvl1pPr>
          </a:lstStyle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r>
              <a:rPr lang="nb-NO" sz="2000" dirty="0"/>
              <a:t>Klikk for å sette inn et bilde</a:t>
            </a:r>
            <a:br>
              <a:rPr lang="nb-NO" sz="2000" dirty="0"/>
            </a:br>
            <a:br>
              <a:rPr lang="nb-NO" sz="2000" dirty="0"/>
            </a:br>
            <a:r>
              <a:rPr lang="nb-NO" sz="2000" dirty="0"/>
              <a:t>Formatet bør være 16:9</a:t>
            </a:r>
            <a:br>
              <a:rPr lang="nb-NO" sz="2000" dirty="0"/>
            </a:br>
            <a:r>
              <a:rPr lang="nb-NO" sz="2000" dirty="0"/>
              <a:t>Oppløsning  minimum 1920 x 1080 </a:t>
            </a:r>
            <a:r>
              <a:rPr lang="nb-NO" sz="2000" dirty="0" err="1"/>
              <a:t>pixler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1437679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media 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4AFA9648-B1DF-1B4D-A5F7-FA524FFBCC96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884"/>
            </a:avLst>
          </a:prstGeom>
          <a:effectLst>
            <a:reflection stA="10000" endPos="65000" dist="12700" dir="5400000" sy="-100000" algn="bl" rotWithShape="0"/>
          </a:effectLst>
        </p:spPr>
        <p:txBody>
          <a:bodyPr anchor="t"/>
          <a:lstStyle>
            <a:lvl1pPr marL="0" indent="0" algn="ctr">
              <a:buNone/>
              <a:defRPr sz="1800"/>
            </a:lvl1pPr>
          </a:lstStyle>
          <a:p>
            <a:endParaRPr lang="nb-NO" dirty="0"/>
          </a:p>
          <a:p>
            <a:endParaRPr lang="nb-NO" dirty="0"/>
          </a:p>
          <a:p>
            <a:r>
              <a:rPr lang="nb-NO" dirty="0"/>
              <a:t>Klikk for å legge til en video eller animasjon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Velg «Avspilling» i menyen for å velge at filmen skal kjøres på full skjerm, </a:t>
            </a:r>
            <a:br>
              <a:rPr lang="nb-NO" dirty="0"/>
            </a:br>
            <a:r>
              <a:rPr lang="nb-NO" dirty="0"/>
              <a:t>startes automatisk, loop, lyd av/på osv.</a:t>
            </a:r>
          </a:p>
        </p:txBody>
      </p:sp>
    </p:spTree>
    <p:extLst>
      <p:ext uri="{BB962C8B-B14F-4D97-AF65-F5344CB8AC3E}">
        <p14:creationId xmlns:p14="http://schemas.microsoft.com/office/powerpoint/2010/main" val="314937678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side">
    <p:bg>
      <p:bgPr>
        <a:solidFill>
          <a:srgbClr val="1A32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0AD13AE5-9091-314A-8503-1D18EE6FEF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476810" y="3148164"/>
            <a:ext cx="3238379" cy="56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43655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side med pay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0AD13AE5-9091-314A-8503-1D18EE6FEF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476810" y="3000118"/>
            <a:ext cx="3238379" cy="561670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1BD231A5-AD31-F8DB-09EC-F5B2B4679FEF}"/>
              </a:ext>
            </a:extLst>
          </p:cNvPr>
          <p:cNvSpPr txBox="1"/>
          <p:nvPr userDrawn="1"/>
        </p:nvSpPr>
        <p:spPr>
          <a:xfrm>
            <a:off x="4729757" y="3691542"/>
            <a:ext cx="2732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b="0" i="0" spc="50" baseline="0" dirty="0">
                <a:solidFill>
                  <a:schemeClr val="bg1">
                    <a:lumMod val="9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</a:rPr>
              <a:t>Verden trenger bedre ledere</a:t>
            </a:r>
          </a:p>
        </p:txBody>
      </p:sp>
    </p:spTree>
    <p:extLst>
      <p:ext uri="{BB962C8B-B14F-4D97-AF65-F5344CB8AC3E}">
        <p14:creationId xmlns:p14="http://schemas.microsoft.com/office/powerpoint/2010/main" val="95151237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TOR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EF6104DF-32FF-9D46-BECD-2B0812C6D3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nb-NO" dirty="0"/>
          </a:p>
          <a:p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3657C73-EA5C-1A4C-80DD-1A0138124A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45067" y="1248833"/>
            <a:ext cx="10693400" cy="4360334"/>
          </a:xfrm>
        </p:spPr>
        <p:txBody>
          <a:bodyPr anchor="ctr">
            <a:noAutofit/>
          </a:bodyPr>
          <a:lstStyle>
            <a:lvl1pPr algn="ctr">
              <a:defRPr sz="7200" b="1" i="0" cap="all" baseline="0">
                <a:solidFill>
                  <a:schemeClr val="bg1">
                    <a:lumMod val="95000"/>
                  </a:schemeClr>
                </a:solidFill>
                <a:latin typeface="Oswald" pitchFamily="2" charset="77"/>
                <a:ea typeface="Source Sans Pro Black" panose="020B0503030403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STOR TITTEL</a:t>
            </a:r>
          </a:p>
        </p:txBody>
      </p:sp>
    </p:spTree>
    <p:extLst>
      <p:ext uri="{BB962C8B-B14F-4D97-AF65-F5344CB8AC3E}">
        <p14:creationId xmlns:p14="http://schemas.microsoft.com/office/powerpoint/2010/main" val="165495850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verskrift STORE bokstaver 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EF6104DF-32FF-9D46-BECD-2B0812C6D3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nb-NO" dirty="0"/>
          </a:p>
          <a:p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3657C73-EA5C-1A4C-80DD-1A0138124A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45067" y="1248833"/>
            <a:ext cx="10693400" cy="4360334"/>
          </a:xfrm>
        </p:spPr>
        <p:txBody>
          <a:bodyPr anchor="ctr">
            <a:noAutofit/>
          </a:bodyPr>
          <a:lstStyle>
            <a:lvl1pPr algn="ctr">
              <a:defRPr sz="7200" b="1" i="0" cap="all" baseline="0">
                <a:solidFill>
                  <a:srgbClr val="4F1415"/>
                </a:solidFill>
                <a:latin typeface="Oswald" pitchFamily="2" charset="77"/>
                <a:ea typeface="Source Sans Pro Black" panose="020B0503030403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STOR TITTEL</a:t>
            </a:r>
          </a:p>
        </p:txBody>
      </p:sp>
    </p:spTree>
    <p:extLst>
      <p:ext uri="{BB962C8B-B14F-4D97-AF65-F5344CB8AC3E}">
        <p14:creationId xmlns:p14="http://schemas.microsoft.com/office/powerpoint/2010/main" val="233799798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side + sort tittel og under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>
            <a:extLst>
              <a:ext uri="{FF2B5EF4-FFF2-40B4-BE49-F238E27FC236}">
                <a16:creationId xmlns:a16="http://schemas.microsoft.com/office/drawing/2014/main" id="{EA9C9225-DE1D-5F40-8575-688C5922A528}"/>
              </a:ext>
            </a:extLst>
          </p:cNvPr>
          <p:cNvSpPr txBox="1"/>
          <p:nvPr userDrawn="1"/>
        </p:nvSpPr>
        <p:spPr>
          <a:xfrm>
            <a:off x="8104585" y="5206837"/>
            <a:ext cx="2732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200" b="0" i="0" spc="50" baseline="0" dirty="0">
                <a:solidFill>
                  <a:srgbClr val="370F13"/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</a:rPr>
              <a:t>Verden trenger bedre ledere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F0431F9C-A622-E94F-A996-6307AB9DC0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290582" y="4617072"/>
            <a:ext cx="2460762" cy="426799"/>
          </a:xfrm>
          <a:prstGeom prst="rect">
            <a:avLst/>
          </a:prstGeom>
        </p:spPr>
      </p:pic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76E856E4-3E08-4641-9698-45BD4C6C421D}"/>
              </a:ext>
            </a:extLst>
          </p:cNvPr>
          <p:cNvCxnSpPr>
            <a:cxnSpLocks/>
          </p:cNvCxnSpPr>
          <p:nvPr userDrawn="1"/>
        </p:nvCxnSpPr>
        <p:spPr>
          <a:xfrm>
            <a:off x="-50006" y="5163292"/>
            <a:ext cx="10801352" cy="0"/>
          </a:xfrm>
          <a:prstGeom prst="line">
            <a:avLst/>
          </a:prstGeom>
          <a:ln>
            <a:solidFill>
              <a:srgbClr val="370F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tel 1">
            <a:extLst>
              <a:ext uri="{FF2B5EF4-FFF2-40B4-BE49-F238E27FC236}">
                <a16:creationId xmlns:a16="http://schemas.microsoft.com/office/drawing/2014/main" id="{A7DC6BC8-1DD7-5D47-ACFC-9D55C0E432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7223" y="1628629"/>
            <a:ext cx="10048567" cy="1800371"/>
          </a:xfrm>
        </p:spPr>
        <p:txBody>
          <a:bodyPr anchor="b">
            <a:noAutofit/>
          </a:bodyPr>
          <a:lstStyle>
            <a:lvl1pPr algn="l">
              <a:defRPr sz="4400" baseline="0">
                <a:solidFill>
                  <a:srgbClr val="370F13"/>
                </a:solidFill>
                <a:latin typeface="Oswald" pitchFamily="2" charset="77"/>
              </a:defRPr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9" name="Undertittel 2">
            <a:extLst>
              <a:ext uri="{FF2B5EF4-FFF2-40B4-BE49-F238E27FC236}">
                <a16:creationId xmlns:a16="http://schemas.microsoft.com/office/drawing/2014/main" id="{A9727E6F-BED0-D74D-996E-C2982F9FC7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7223" y="3348000"/>
            <a:ext cx="6430499" cy="1734292"/>
          </a:xfrm>
        </p:spPr>
        <p:txBody>
          <a:bodyPr wrap="square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  <a:defRPr sz="1800" b="0" i="0" cap="none" spc="30" baseline="0">
                <a:solidFill>
                  <a:schemeClr val="tx1">
                    <a:lumMod val="75000"/>
                    <a:lumOff val="2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legge til undertittel</a:t>
            </a:r>
          </a:p>
        </p:txBody>
      </p:sp>
    </p:spTree>
    <p:extLst>
      <p:ext uri="{BB962C8B-B14F-4D97-AF65-F5344CB8AC3E}">
        <p14:creationId xmlns:p14="http://schemas.microsoft.com/office/powerpoint/2010/main" val="1083791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+ under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657C73-EA5C-1A4C-80DD-1A0138124A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7223" y="1628629"/>
            <a:ext cx="10048567" cy="1800371"/>
          </a:xfrm>
        </p:spPr>
        <p:txBody>
          <a:bodyPr anchor="b">
            <a:noAutofit/>
          </a:bodyPr>
          <a:lstStyle>
            <a:lvl1pPr algn="l">
              <a:defRPr sz="4400" baseline="0">
                <a:solidFill>
                  <a:srgbClr val="370F13"/>
                </a:solidFill>
                <a:latin typeface="Oswald" pitchFamily="2" charset="77"/>
              </a:defRPr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85DCCE8-1BC4-8A45-BBC8-DEA8FE8A114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7223" y="3348000"/>
            <a:ext cx="10048567" cy="1800371"/>
          </a:xfrm>
        </p:spPr>
        <p:txBody>
          <a:bodyPr wrap="square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  <a:defRPr sz="1800" b="0" i="0" cap="none" spc="30" baseline="0">
                <a:solidFill>
                  <a:schemeClr val="tx1">
                    <a:lumMod val="75000"/>
                    <a:lumOff val="2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legge til undertittel</a:t>
            </a:r>
          </a:p>
        </p:txBody>
      </p:sp>
    </p:spTree>
    <p:extLst>
      <p:ext uri="{BB962C8B-B14F-4D97-AF65-F5344CB8AC3E}">
        <p14:creationId xmlns:p14="http://schemas.microsoft.com/office/powerpoint/2010/main" val="307281657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jøreplan 1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ABC979-6800-C845-B71C-F688AE17CB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7365" y="1307257"/>
            <a:ext cx="3526833" cy="630000"/>
          </a:xfrm>
        </p:spPr>
        <p:txBody>
          <a:bodyPr lIns="90000" tIns="108000" bIns="0" anchor="b">
            <a:normAutofit/>
          </a:bodyPr>
          <a:lstStyle>
            <a:lvl1pPr algn="l">
              <a:defRPr sz="3600" b="1" i="0">
                <a:solidFill>
                  <a:srgbClr val="370F13"/>
                </a:solidFill>
                <a:latin typeface="Oswald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3257357F-7B70-9A4A-851F-7FB4196D23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47781" y="2169139"/>
            <a:ext cx="2505761" cy="3468688"/>
          </a:xfrm>
        </p:spPr>
        <p:txBody>
          <a:bodyPr anchor="t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400"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nb-NO" dirty="0"/>
              <a:t>Sett inn agendapunkter	</a:t>
            </a:r>
          </a:p>
        </p:txBody>
      </p:sp>
      <p:sp>
        <p:nvSpPr>
          <p:cNvPr id="15" name="Plassholder for tekst 13">
            <a:extLst>
              <a:ext uri="{FF2B5EF4-FFF2-40B4-BE49-F238E27FC236}">
                <a16:creationId xmlns:a16="http://schemas.microsoft.com/office/drawing/2014/main" id="{5184A12D-A7C3-0C49-92F3-EFF89263E2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55143" y="2169139"/>
            <a:ext cx="919055" cy="3468688"/>
          </a:xfrm>
        </p:spPr>
        <p:txBody>
          <a:bodyPr anchor="t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400"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nb-NO" dirty="0"/>
              <a:t>08:00</a:t>
            </a:r>
          </a:p>
          <a:p>
            <a:pPr lvl="0"/>
            <a:endParaRPr lang="nb-NO" dirty="0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6C4513EF-C233-EC4F-BB9A-93E10A0E948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6857999"/>
          </a:xfrm>
        </p:spPr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4508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jøreplan 2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ABC979-6800-C845-B71C-F688AE17CB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6000" y="792000"/>
            <a:ext cx="10440000" cy="630000"/>
          </a:xfrm>
        </p:spPr>
        <p:txBody>
          <a:bodyPr tIns="108000" bIns="0" anchor="b">
            <a:normAutofit/>
          </a:bodyPr>
          <a:lstStyle>
            <a:lvl1pPr algn="l">
              <a:defRPr sz="3600" b="1" i="0">
                <a:solidFill>
                  <a:srgbClr val="370F13"/>
                </a:solidFill>
                <a:latin typeface="Oswald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KJØREPLAN – AGENDA - PROGRAM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B05F5458-FC5D-0F47-94C1-8250FB5377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7307" y="1930770"/>
            <a:ext cx="3526833" cy="364892"/>
          </a:xfrm>
          <a:solidFill>
            <a:schemeClr val="bg1">
              <a:lumMod val="95000"/>
            </a:schemeClr>
          </a:solidFill>
        </p:spPr>
        <p:txBody>
          <a:bodyPr tIns="72000" anchor="ctr"/>
          <a:lstStyle>
            <a:lvl1pPr>
              <a:buNone/>
              <a:defRPr sz="2400" b="1" i="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Black" panose="020B0503030403020204" pitchFamily="34" charset="0"/>
                <a:ea typeface="Source Sans Pro Black" panose="020B0503030403020204" pitchFamily="34" charset="0"/>
              </a:defRPr>
            </a:lvl1pPr>
            <a:lvl2pPr>
              <a:buNone/>
              <a:defRPr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2pPr>
            <a:lvl3pPr>
              <a:buNone/>
              <a:defRPr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3pPr>
            <a:lvl4pPr>
              <a:buNone/>
              <a:defRPr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4pPr>
            <a:lvl5pPr>
              <a:buFont typeface="Arial" panose="020B0604020202020204" pitchFamily="34" charset="0"/>
              <a:buNone/>
              <a:defRPr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5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2" name="Plassholder for tekst 9">
            <a:extLst>
              <a:ext uri="{FF2B5EF4-FFF2-40B4-BE49-F238E27FC236}">
                <a16:creationId xmlns:a16="http://schemas.microsoft.com/office/drawing/2014/main" id="{A737BF89-23A6-4C48-A7F1-33349022FB7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67861" y="1930770"/>
            <a:ext cx="3526212" cy="364892"/>
          </a:xfrm>
          <a:solidFill>
            <a:schemeClr val="bg1">
              <a:lumMod val="95000"/>
            </a:schemeClr>
          </a:solidFill>
        </p:spPr>
        <p:txBody>
          <a:bodyPr tIns="72000" anchor="ctr"/>
          <a:lstStyle>
            <a:lvl1pPr>
              <a:buNone/>
              <a:defRPr sz="2400" b="1" i="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Black" panose="020B0503030403020204" pitchFamily="34" charset="0"/>
                <a:ea typeface="Source Sans Pro Black" panose="020B0503030403020204" pitchFamily="34" charset="0"/>
              </a:defRPr>
            </a:lvl1pPr>
            <a:lvl2pPr>
              <a:buNone/>
              <a:defRPr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2pPr>
            <a:lvl3pPr>
              <a:buNone/>
              <a:defRPr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3pPr>
            <a:lvl4pPr>
              <a:buNone/>
              <a:defRPr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4pPr>
            <a:lvl5pPr>
              <a:buFont typeface="Arial" panose="020B0604020202020204" pitchFamily="34" charset="0"/>
              <a:buNone/>
              <a:defRPr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5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3257357F-7B70-9A4A-851F-7FB4196D23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7723" y="2502968"/>
            <a:ext cx="2505761" cy="3563031"/>
          </a:xfrm>
        </p:spPr>
        <p:txBody>
          <a:bodyPr anchor="t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nb-NO" dirty="0"/>
              <a:t>Sett inn agendapunkter	</a:t>
            </a:r>
          </a:p>
        </p:txBody>
      </p:sp>
      <p:sp>
        <p:nvSpPr>
          <p:cNvPr id="15" name="Plassholder for tekst 13">
            <a:extLst>
              <a:ext uri="{FF2B5EF4-FFF2-40B4-BE49-F238E27FC236}">
                <a16:creationId xmlns:a16="http://schemas.microsoft.com/office/drawing/2014/main" id="{5184A12D-A7C3-0C49-92F3-EFF89263E2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05085" y="2502968"/>
            <a:ext cx="919055" cy="3563031"/>
          </a:xfrm>
        </p:spPr>
        <p:txBody>
          <a:bodyPr anchor="t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nb-NO" dirty="0"/>
              <a:t>08:00</a:t>
            </a:r>
          </a:p>
          <a:p>
            <a:pPr lvl="0"/>
            <a:endParaRPr lang="nb-NO" dirty="0"/>
          </a:p>
        </p:txBody>
      </p:sp>
      <p:sp>
        <p:nvSpPr>
          <p:cNvPr id="21" name="Plassholder for tekst 13">
            <a:extLst>
              <a:ext uri="{FF2B5EF4-FFF2-40B4-BE49-F238E27FC236}">
                <a16:creationId xmlns:a16="http://schemas.microsoft.com/office/drawing/2014/main" id="{AC2F59F7-9834-E64E-82F1-10150F1B7D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68277" y="2502968"/>
            <a:ext cx="2507951" cy="3563031"/>
          </a:xfrm>
        </p:spPr>
        <p:txBody>
          <a:bodyPr anchor="t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nb-NO" dirty="0"/>
              <a:t>Sett inn agendapunkter	</a:t>
            </a:r>
          </a:p>
        </p:txBody>
      </p:sp>
      <p:sp>
        <p:nvSpPr>
          <p:cNvPr id="22" name="Plassholder for tekst 13">
            <a:extLst>
              <a:ext uri="{FF2B5EF4-FFF2-40B4-BE49-F238E27FC236}">
                <a16:creationId xmlns:a16="http://schemas.microsoft.com/office/drawing/2014/main" id="{55DCDA7F-523B-8E4A-951D-8B79AF026A9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477829" y="2502968"/>
            <a:ext cx="916244" cy="3563031"/>
          </a:xfrm>
        </p:spPr>
        <p:txBody>
          <a:bodyPr anchor="t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nb-NO" dirty="0"/>
              <a:t>08:00</a:t>
            </a:r>
          </a:p>
          <a:p>
            <a:pPr lvl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332439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+ tekst V. Bilde 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657C73-EA5C-1A4C-80DD-1A0138124A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7223" y="277662"/>
            <a:ext cx="4484675" cy="3151338"/>
          </a:xfrm>
        </p:spPr>
        <p:txBody>
          <a:bodyPr anchor="b">
            <a:noAutofit/>
          </a:bodyPr>
          <a:lstStyle>
            <a:lvl1pPr algn="l">
              <a:defRPr sz="4400" baseline="0">
                <a:solidFill>
                  <a:srgbClr val="370F13"/>
                </a:solidFill>
                <a:latin typeface="Oswald" pitchFamily="2" charset="77"/>
              </a:defRPr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85DCCE8-1BC4-8A45-BBC8-DEA8FE8A114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7223" y="3429000"/>
            <a:ext cx="4484675" cy="2815046"/>
          </a:xfrm>
        </p:spPr>
        <p:txBody>
          <a:bodyPr wrap="square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800" b="0" i="0" cap="none" spc="30" baseline="0">
                <a:solidFill>
                  <a:schemeClr val="tx1">
                    <a:lumMod val="75000"/>
                    <a:lumOff val="2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legge til tekst</a:t>
            </a: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0EA0E8B8-61AB-8745-BBEB-54361A31F83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6858000"/>
          </a:xfrm>
        </p:spPr>
        <p:txBody>
          <a:bodyPr/>
          <a:lstStyle>
            <a:lvl1pPr algn="ctr">
              <a:buFontTx/>
              <a:buNone/>
              <a:defRPr b="0"/>
            </a:lvl1pPr>
          </a:lstStyle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Klikk for å sette inn bilde</a:t>
            </a:r>
          </a:p>
        </p:txBody>
      </p:sp>
    </p:spTree>
    <p:extLst>
      <p:ext uri="{BB962C8B-B14F-4D97-AF65-F5344CB8AC3E}">
        <p14:creationId xmlns:p14="http://schemas.microsoft.com/office/powerpoint/2010/main" val="123476330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+ tekst H. Bilde 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657C73-EA5C-1A4C-80DD-1A0138124A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53716" y="277662"/>
            <a:ext cx="4484675" cy="3151338"/>
          </a:xfrm>
        </p:spPr>
        <p:txBody>
          <a:bodyPr anchor="b">
            <a:noAutofit/>
          </a:bodyPr>
          <a:lstStyle>
            <a:lvl1pPr algn="l">
              <a:defRPr sz="4400" baseline="0">
                <a:solidFill>
                  <a:srgbClr val="370F13"/>
                </a:solidFill>
                <a:latin typeface="Oswald" pitchFamily="2" charset="77"/>
              </a:defRPr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0EA0E8B8-61AB-8745-BBEB-54361A31F83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096000" cy="6858000"/>
          </a:xfrm>
        </p:spPr>
        <p:txBody>
          <a:bodyPr/>
          <a:lstStyle>
            <a:lvl1pPr algn="ctr">
              <a:buFontTx/>
              <a:buNone/>
              <a:defRPr b="0"/>
            </a:lvl1pPr>
          </a:lstStyle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Klikk for å sette inn bilde</a:t>
            </a:r>
          </a:p>
        </p:txBody>
      </p:sp>
      <p:sp>
        <p:nvSpPr>
          <p:cNvPr id="5" name="Undertittel 2">
            <a:extLst>
              <a:ext uri="{FF2B5EF4-FFF2-40B4-BE49-F238E27FC236}">
                <a16:creationId xmlns:a16="http://schemas.microsoft.com/office/drawing/2014/main" id="{8C8F955F-6DBC-7149-BE6B-D370C698779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53715" y="3428999"/>
            <a:ext cx="4484675" cy="2797629"/>
          </a:xfrm>
        </p:spPr>
        <p:txBody>
          <a:bodyPr wrap="square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800" b="0" i="0" cap="none" spc="30" baseline="0">
                <a:solidFill>
                  <a:schemeClr val="tx1">
                    <a:lumMod val="75000"/>
                    <a:lumOff val="2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legge til tekst</a:t>
            </a:r>
          </a:p>
        </p:txBody>
      </p:sp>
    </p:spTree>
    <p:extLst>
      <p:ext uri="{BB962C8B-B14F-4D97-AF65-F5344CB8AC3E}">
        <p14:creationId xmlns:p14="http://schemas.microsoft.com/office/powerpoint/2010/main" val="256016191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657C73-EA5C-1A4C-80DD-1A0138124A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45067" y="1248833"/>
            <a:ext cx="10693400" cy="4360334"/>
          </a:xfrm>
        </p:spPr>
        <p:txBody>
          <a:bodyPr anchor="ctr">
            <a:noAutofit/>
          </a:bodyPr>
          <a:lstStyle>
            <a:lvl1pPr algn="ctr">
              <a:defRPr sz="7200" b="1" i="0" cap="all" baseline="0">
                <a:solidFill>
                  <a:srgbClr val="370F13"/>
                </a:solidFill>
                <a:latin typeface="Oswald" pitchFamily="2" charset="77"/>
                <a:ea typeface="Source Sans Pro Black" panose="020B0503030403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STOR TITTEL</a:t>
            </a:r>
          </a:p>
        </p:txBody>
      </p:sp>
    </p:spTree>
    <p:extLst>
      <p:ext uri="{BB962C8B-B14F-4D97-AF65-F5344CB8AC3E}">
        <p14:creationId xmlns:p14="http://schemas.microsoft.com/office/powerpoint/2010/main" val="256212752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+ kulepunkter - 1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ABC979-6800-C845-B71C-F688AE17CB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6000" y="792000"/>
            <a:ext cx="10440000" cy="630000"/>
          </a:xfrm>
        </p:spPr>
        <p:txBody>
          <a:bodyPr anchor="b">
            <a:normAutofit/>
          </a:bodyPr>
          <a:lstStyle>
            <a:lvl1pPr algn="ctr">
              <a:defRPr sz="3600" b="1" i="0">
                <a:solidFill>
                  <a:srgbClr val="370F13"/>
                </a:solidFill>
                <a:latin typeface="Oswald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CDFA6F7-88A0-654A-83B1-1EFBC684AC8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6300" y="1691322"/>
            <a:ext cx="10439400" cy="4500000"/>
          </a:xfrm>
        </p:spPr>
        <p:txBody>
          <a:bodyPr/>
          <a:lstStyle>
            <a:lvl1pPr marL="363538" indent="-3635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1">
                  <a:lumMod val="95000"/>
                </a:schemeClr>
              </a:buClr>
              <a:buFont typeface="Systemfont normal"/>
              <a:buChar char="-"/>
              <a:tabLst/>
              <a:defRPr sz="2000" b="0" i="0" cap="none" spc="30" baseline="0">
                <a:solidFill>
                  <a:schemeClr val="tx1">
                    <a:lumMod val="75000"/>
                    <a:lumOff val="2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1pPr>
            <a:lvl2pPr marL="719138" indent="-355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1">
                  <a:lumMod val="95000"/>
                </a:schemeClr>
              </a:buClr>
              <a:buFont typeface="Systemfont normal"/>
              <a:buChar char="-"/>
              <a:tabLst/>
              <a:defRPr sz="1800" b="0" i="0" cap="none" spc="30" baseline="0">
                <a:solidFill>
                  <a:schemeClr val="tx1">
                    <a:lumMod val="75000"/>
                    <a:lumOff val="2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2pPr>
            <a:lvl3pPr marL="12001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1">
                  <a:lumMod val="95000"/>
                </a:schemeClr>
              </a:buClr>
              <a:buFont typeface="Systemfont normal"/>
              <a:buChar char="-"/>
              <a:defRPr sz="1600" b="0" i="0" cap="none" spc="30" baseline="0">
                <a:solidFill>
                  <a:schemeClr val="tx1">
                    <a:lumMod val="75000"/>
                    <a:lumOff val="2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404040"/>
              </a:buClr>
              <a:buFont typeface="Arial" panose="020B0604020202020204" pitchFamily="34" charset="0"/>
              <a:buNone/>
              <a:defRPr sz="1400" b="0" i="0" cap="none" spc="0" baseline="0">
                <a:solidFill>
                  <a:srgbClr val="404040"/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4pPr>
            <a:lvl5pPr>
              <a:defRPr sz="1800"/>
            </a:lvl5pPr>
          </a:lstStyle>
          <a:p>
            <a:pPr lvl="0"/>
            <a:r>
              <a:rPr lang="nb-NO" dirty="0"/>
              <a:t>Klikk for å legge til punkter i én kolonne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3653824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+ kulepunkter - 2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ABC979-6800-C845-B71C-F688AE17CB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6000" y="792000"/>
            <a:ext cx="10440000" cy="630000"/>
          </a:xfrm>
        </p:spPr>
        <p:txBody>
          <a:bodyPr anchor="b">
            <a:normAutofit/>
          </a:bodyPr>
          <a:lstStyle>
            <a:lvl1pPr algn="ctr">
              <a:defRPr sz="3600" b="1" i="0">
                <a:solidFill>
                  <a:srgbClr val="370F13"/>
                </a:solidFill>
                <a:latin typeface="Oswald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CDFA6F7-88A0-654A-83B1-1EFBC684AC8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6300" y="1691322"/>
            <a:ext cx="10439400" cy="4500000"/>
          </a:xfrm>
        </p:spPr>
        <p:txBody>
          <a:bodyPr numCol="2"/>
          <a:lstStyle>
            <a:lvl1pPr marL="363538" indent="-3635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1">
                  <a:lumMod val="95000"/>
                </a:schemeClr>
              </a:buClr>
              <a:buFont typeface="Systemfont normal"/>
              <a:buChar char="-"/>
              <a:tabLst/>
              <a:defRPr sz="2000" b="0" i="0" cap="none" spc="30" baseline="0">
                <a:solidFill>
                  <a:schemeClr val="tx1">
                    <a:lumMod val="75000"/>
                    <a:lumOff val="2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1pPr>
            <a:lvl2pPr marL="719138" indent="-355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1">
                  <a:lumMod val="95000"/>
                </a:schemeClr>
              </a:buClr>
              <a:buFont typeface="Systemfont normal"/>
              <a:buChar char="-"/>
              <a:tabLst/>
              <a:defRPr sz="1800" b="0" i="0" cap="none" spc="30" baseline="0">
                <a:solidFill>
                  <a:schemeClr val="tx1">
                    <a:lumMod val="75000"/>
                    <a:lumOff val="2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2pPr>
            <a:lvl3pPr marL="12001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1">
                  <a:lumMod val="95000"/>
                </a:schemeClr>
              </a:buClr>
              <a:buFont typeface="Systemfont normal"/>
              <a:buChar char="-"/>
              <a:defRPr sz="1600" b="0" i="0" cap="none" spc="30" baseline="0">
                <a:solidFill>
                  <a:schemeClr val="tx1">
                    <a:lumMod val="75000"/>
                    <a:lumOff val="2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404040"/>
              </a:buClr>
              <a:buFont typeface="Arial" panose="020B0604020202020204" pitchFamily="34" charset="0"/>
              <a:buNone/>
              <a:defRPr sz="1400" b="0" i="0" cap="none" spc="0" baseline="0">
                <a:solidFill>
                  <a:srgbClr val="404040"/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4pPr>
            <a:lvl5pPr>
              <a:defRPr sz="1800"/>
            </a:lvl5pPr>
          </a:lstStyle>
          <a:p>
            <a:pPr lvl="0"/>
            <a:r>
              <a:rPr lang="nb-NO" dirty="0"/>
              <a:t>Klikk for å legge til punkter i to kolonner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40346325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+ Brø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ABC979-6800-C845-B71C-F688AE17CB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6000" y="792000"/>
            <a:ext cx="10440000" cy="630000"/>
          </a:xfrm>
        </p:spPr>
        <p:txBody>
          <a:bodyPr anchor="b">
            <a:normAutofit/>
          </a:bodyPr>
          <a:lstStyle>
            <a:lvl1pPr algn="ctr">
              <a:defRPr sz="3600" b="1" i="0">
                <a:solidFill>
                  <a:srgbClr val="370F13"/>
                </a:solidFill>
                <a:latin typeface="Oswald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CDFA6F7-88A0-654A-83B1-1EFBC684AC8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6300" y="1691322"/>
            <a:ext cx="10439400" cy="4500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404040"/>
              </a:buClr>
              <a:buFontTx/>
              <a:buNone/>
              <a:tabLst/>
              <a:defRPr sz="2000" b="0" i="0" cap="none" spc="30" baseline="0">
                <a:solidFill>
                  <a:schemeClr val="tx1">
                    <a:lumMod val="75000"/>
                    <a:lumOff val="2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cs typeface="Open Sans" panose="020B0606030504020204" pitchFamily="34" charset="0"/>
              </a:defRPr>
            </a:lvl1pPr>
            <a:lvl2pPr marL="719138" indent="-355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404040"/>
              </a:buClr>
              <a:buFontTx/>
              <a:buNone/>
              <a:tabLst/>
              <a:defRPr sz="1600" b="0" i="0" cap="none" spc="100" baseline="0">
                <a:solidFill>
                  <a:srgbClr val="404040"/>
                </a:solidFill>
                <a:latin typeface="Oswald Light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404040"/>
              </a:buClr>
              <a:buFontTx/>
              <a:buNone/>
              <a:defRPr sz="1400" b="0" i="0" cap="none" spc="100" baseline="0">
                <a:solidFill>
                  <a:srgbClr val="404040"/>
                </a:solidFill>
                <a:latin typeface="Oswald Light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404040"/>
              </a:buClr>
              <a:buFont typeface="Arial" panose="020B0604020202020204" pitchFamily="34" charset="0"/>
              <a:buNone/>
              <a:defRPr sz="1200" b="0" i="0" spc="100" baseline="0">
                <a:solidFill>
                  <a:srgbClr val="404040"/>
                </a:solidFill>
                <a:latin typeface="Oswald Light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/>
            </a:lvl5pPr>
          </a:lstStyle>
          <a:p>
            <a:pPr lvl="0"/>
            <a:r>
              <a:rPr lang="nb-NO" dirty="0"/>
              <a:t>Klikk for å legge til tekst</a:t>
            </a:r>
          </a:p>
        </p:txBody>
      </p:sp>
    </p:spTree>
    <p:extLst>
      <p:ext uri="{BB962C8B-B14F-4D97-AF65-F5344CB8AC3E}">
        <p14:creationId xmlns:p14="http://schemas.microsoft.com/office/powerpoint/2010/main" val="27896865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+ punkter midst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CDFA6F7-88A0-654A-83B1-1EFBC684AC8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76000" y="1692000"/>
            <a:ext cx="10440000" cy="4500000"/>
          </a:xfrm>
        </p:spPr>
        <p:txBody>
          <a:bodyPr numCol="1" spcCol="720000" anchor="ctr"/>
          <a:lstStyle>
            <a:lvl1pPr marL="0" indent="0" algn="ctr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None/>
              <a:defRPr sz="2800" b="0" i="0" cap="none" spc="30" baseline="0">
                <a:solidFill>
                  <a:schemeClr val="tx1">
                    <a:lumMod val="75000"/>
                    <a:lumOff val="2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1pPr>
            <a:lvl2pPr marL="457200" indent="0" algn="ctr">
              <a:buNone/>
              <a:defRPr sz="20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 marL="914400" indent="0" algn="ctr">
              <a:buNone/>
              <a:defRPr sz="18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 marL="1371600" indent="0" algn="ctr">
              <a:buNone/>
              <a:defRPr sz="18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 sz="1800"/>
            </a:lvl5pPr>
          </a:lstStyle>
          <a:p>
            <a:pPr lvl="0"/>
            <a:r>
              <a:rPr lang="nb-NO" dirty="0"/>
              <a:t>Klikk for å legge til punkter – begrens til maks 6 linjer</a:t>
            </a: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0B9B20AD-BDE5-0249-8C11-4FDC2F4DCE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6000" y="792000"/>
            <a:ext cx="10440000" cy="630000"/>
          </a:xfrm>
        </p:spPr>
        <p:txBody>
          <a:bodyPr anchor="b">
            <a:normAutofit/>
          </a:bodyPr>
          <a:lstStyle>
            <a:lvl1pPr algn="ctr">
              <a:defRPr sz="3600" b="1" i="0">
                <a:solidFill>
                  <a:srgbClr val="370F13"/>
                </a:solidFill>
                <a:latin typeface="Oswald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23206878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62AEB5-EDF4-DD44-8D4F-CBD40FE9BE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88533" y="890954"/>
            <a:ext cx="9414934" cy="4915877"/>
          </a:xfrm>
        </p:spPr>
        <p:txBody>
          <a:bodyPr wrap="square" anchor="ctr">
            <a:normAutofit/>
          </a:bodyPr>
          <a:lstStyle>
            <a:lvl1pPr>
              <a:lnSpc>
                <a:spcPct val="150000"/>
              </a:lnSpc>
              <a:spcAft>
                <a:spcPts val="1200"/>
              </a:spcAft>
              <a:defRPr sz="4000" b="0" i="1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1pPr>
          </a:lstStyle>
          <a:p>
            <a:r>
              <a:rPr lang="nb-NO" dirty="0"/>
              <a:t>Klikk for å legge til sitat/tekst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6DA25913-690C-984D-8733-6B135FF9604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33247" y="6070933"/>
            <a:ext cx="5026712" cy="333375"/>
          </a:xfrm>
        </p:spPr>
        <p:txBody>
          <a:bodyPr/>
          <a:lstStyle>
            <a:lvl1pPr marL="0" indent="0" algn="r">
              <a:buNone/>
              <a:defRPr sz="1600" b="0" i="1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1pPr>
            <a:lvl2pPr marL="440100" indent="0">
              <a:buNone/>
              <a:defRPr sz="1400"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2pPr>
            <a:lvl3pPr marL="914400" indent="0">
              <a:buNone/>
              <a:defRPr sz="1400"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3pPr>
            <a:lvl4pPr marL="1371600" indent="0">
              <a:buNone/>
              <a:defRPr sz="1400"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4pPr>
            <a:lvl5pPr marL="1828800" indent="0">
              <a:buFont typeface="Arial" panose="020B0604020202020204" pitchFamily="34" charset="0"/>
              <a:buNone/>
              <a:defRPr sz="1400" b="0" i="0"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5pPr>
          </a:lstStyle>
          <a:p>
            <a:pPr lvl="0"/>
            <a:r>
              <a:rPr lang="nb-NO" dirty="0"/>
              <a:t>Sett inn navn på kilde</a:t>
            </a:r>
          </a:p>
        </p:txBody>
      </p:sp>
    </p:spTree>
    <p:extLst>
      <p:ext uri="{BB962C8B-B14F-4D97-AF65-F5344CB8AC3E}">
        <p14:creationId xmlns:p14="http://schemas.microsoft.com/office/powerpoint/2010/main" val="32015499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 - venstrest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>
            <a:extLst>
              <a:ext uri="{FF2B5EF4-FFF2-40B4-BE49-F238E27FC236}">
                <a16:creationId xmlns:a16="http://schemas.microsoft.com/office/drawing/2014/main" id="{6E974190-20BF-424D-8C58-C54F48903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6000" y="792000"/>
            <a:ext cx="10440000" cy="630000"/>
          </a:xfrm>
        </p:spPr>
        <p:txBody>
          <a:bodyPr wrap="square" bIns="0" anchor="b">
            <a:noAutofit/>
          </a:bodyPr>
          <a:lstStyle>
            <a:lvl1pPr algn="l">
              <a:defRPr sz="3600" b="1" i="0">
                <a:solidFill>
                  <a:srgbClr val="370F13"/>
                </a:solidFill>
                <a:latin typeface="Oswald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270251516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 - sentr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>
            <a:extLst>
              <a:ext uri="{FF2B5EF4-FFF2-40B4-BE49-F238E27FC236}">
                <a16:creationId xmlns:a16="http://schemas.microsoft.com/office/drawing/2014/main" id="{6E974190-20BF-424D-8C58-C54F48903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600" y="792000"/>
            <a:ext cx="10306800" cy="648000"/>
          </a:xfrm>
          <a:noFill/>
        </p:spPr>
        <p:txBody>
          <a:bodyPr wrap="square" tIns="144000" bIns="0" anchor="b">
            <a:noAutofit/>
          </a:bodyPr>
          <a:lstStyle>
            <a:lvl1pPr algn="ctr">
              <a:defRPr sz="3600" b="1" i="0">
                <a:solidFill>
                  <a:srgbClr val="370F13"/>
                </a:solidFill>
                <a:latin typeface="Oswald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43293325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g tittel - venstrest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>
            <a:extLst>
              <a:ext uri="{FF2B5EF4-FFF2-40B4-BE49-F238E27FC236}">
                <a16:creationId xmlns:a16="http://schemas.microsoft.com/office/drawing/2014/main" id="{6E974190-20BF-424D-8C58-C54F48903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6000" y="792000"/>
            <a:ext cx="10440000" cy="630000"/>
          </a:xfrm>
        </p:spPr>
        <p:txBody>
          <a:bodyPr wrap="square" bIns="0" anchor="b">
            <a:noAutofit/>
          </a:bodyPr>
          <a:lstStyle>
            <a:lvl1pPr algn="l">
              <a:defRPr sz="3600" b="0" i="1" cap="none" baseline="0">
                <a:solidFill>
                  <a:srgbClr val="370F13"/>
                </a:solidFill>
                <a:latin typeface="Source Serif Pro" panose="02040603050405020204" pitchFamily="18" charset="0"/>
                <a:ea typeface="Source Serif Pro" panose="02040603050405020204" pitchFamily="18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131038159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g tittel - midtst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>
            <a:extLst>
              <a:ext uri="{FF2B5EF4-FFF2-40B4-BE49-F238E27FC236}">
                <a16:creationId xmlns:a16="http://schemas.microsoft.com/office/drawing/2014/main" id="{6E974190-20BF-424D-8C58-C54F48903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600" y="792000"/>
            <a:ext cx="10306800" cy="648000"/>
          </a:xfrm>
        </p:spPr>
        <p:txBody>
          <a:bodyPr wrap="square" tIns="144000" bIns="0" anchor="b">
            <a:noAutofit/>
          </a:bodyPr>
          <a:lstStyle>
            <a:lvl1pPr algn="ctr">
              <a:defRPr sz="3600" b="0" i="1" cap="none" baseline="0">
                <a:solidFill>
                  <a:srgbClr val="370F13"/>
                </a:solidFill>
                <a:latin typeface="Source Serif Pro" panose="02040603050405020204" pitchFamily="18" charset="0"/>
                <a:ea typeface="Source Serif Pro" panose="02040603050405020204" pitchFamily="18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74694495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552338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ide ute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916338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B11FE26C-BC92-1943-85F9-A86518AF13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4799" y="1448143"/>
            <a:ext cx="10405911" cy="4407059"/>
          </a:xfrm>
          <a:prstGeom prst="roundRect">
            <a:avLst>
              <a:gd name="adj" fmla="val 1079"/>
            </a:avLst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lIns="90000" tIns="144000" rIns="90000" bIns="144000"/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 sz="2000" b="0" i="0" cap="none" spc="30" baseline="0">
                <a:solidFill>
                  <a:schemeClr val="tx1">
                    <a:lumMod val="75000"/>
                    <a:lumOff val="2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1pPr>
            <a:lvl2pPr algn="l">
              <a:buFontTx/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Oswald" pitchFamily="2" charset="77"/>
              </a:defRPr>
            </a:lvl2pPr>
            <a:lvl3pPr algn="l">
              <a:buFontTx/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Oswald" pitchFamily="2" charset="77"/>
              </a:defRPr>
            </a:lvl3pPr>
            <a:lvl4pPr algn="l">
              <a:buFontTx/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Oswald" pitchFamily="2" charset="77"/>
              </a:defRPr>
            </a:lvl4pPr>
            <a:lvl5pPr algn="l">
              <a:buFontTx/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Oswald" pitchFamily="2" charset="77"/>
              </a:defRPr>
            </a:lvl5pPr>
          </a:lstStyle>
          <a:p>
            <a:pPr lvl="0"/>
            <a:r>
              <a:rPr lang="nb-NO" dirty="0"/>
              <a:t>Klikk her for å sette inn oppgaveteksten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7409E144-1FC7-E149-BD2A-935F47B21318}"/>
              </a:ext>
            </a:extLst>
          </p:cNvPr>
          <p:cNvSpPr txBox="1"/>
          <p:nvPr userDrawn="1"/>
        </p:nvSpPr>
        <p:spPr>
          <a:xfrm>
            <a:off x="874800" y="793773"/>
            <a:ext cx="220996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nb-NO" sz="3600" b="1" i="0" cap="all" baseline="0" dirty="0">
                <a:solidFill>
                  <a:srgbClr val="370F13"/>
                </a:solidFill>
                <a:latin typeface="Oswald" pitchFamily="2" charset="77"/>
                <a:ea typeface="Source Sans Pro Black" panose="020B0503030403020204" pitchFamily="34" charset="0"/>
              </a:rPr>
              <a:t>oppgave</a:t>
            </a:r>
          </a:p>
        </p:txBody>
      </p:sp>
      <p:sp>
        <p:nvSpPr>
          <p:cNvPr id="11" name="Avrundet rektangel 10">
            <a:extLst>
              <a:ext uri="{FF2B5EF4-FFF2-40B4-BE49-F238E27FC236}">
                <a16:creationId xmlns:a16="http://schemas.microsoft.com/office/drawing/2014/main" id="{5FD7D400-AA03-0047-93C7-0E4607498D7B}"/>
              </a:ext>
            </a:extLst>
          </p:cNvPr>
          <p:cNvSpPr/>
          <p:nvPr userDrawn="1"/>
        </p:nvSpPr>
        <p:spPr>
          <a:xfrm>
            <a:off x="10002443" y="5933049"/>
            <a:ext cx="545313" cy="754548"/>
          </a:xfrm>
          <a:prstGeom prst="roundRect">
            <a:avLst>
              <a:gd name="adj" fmla="val 3252"/>
            </a:avLst>
          </a:prstGeom>
          <a:noFill/>
          <a:ln>
            <a:solidFill>
              <a:srgbClr val="370F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nb-NO" sz="2000" b="0" i="0" dirty="0">
              <a:solidFill>
                <a:schemeClr val="bg1"/>
              </a:solidFill>
              <a:latin typeface="Oswald" pitchFamily="2" charset="77"/>
              <a:ea typeface="Source Sans Pro" panose="020B0503030403020204" pitchFamily="34" charset="0"/>
            </a:endParaRPr>
          </a:p>
        </p:txBody>
      </p: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09EBB735-3707-6143-A294-6732CC6144D4}"/>
              </a:ext>
            </a:extLst>
          </p:cNvPr>
          <p:cNvGrpSpPr/>
          <p:nvPr userDrawn="1"/>
        </p:nvGrpSpPr>
        <p:grpSpPr>
          <a:xfrm>
            <a:off x="10098215" y="6004133"/>
            <a:ext cx="360000" cy="360000"/>
            <a:chOff x="3931898" y="6136261"/>
            <a:chExt cx="365800" cy="365800"/>
          </a:xfrm>
          <a:noFill/>
        </p:grpSpPr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976D63B9-46DA-9D4C-B745-1EAFCB05DC81}"/>
                </a:ext>
              </a:extLst>
            </p:cNvPr>
            <p:cNvSpPr/>
            <p:nvPr/>
          </p:nvSpPr>
          <p:spPr>
            <a:xfrm>
              <a:off x="3931898" y="6136261"/>
              <a:ext cx="365800" cy="365800"/>
            </a:xfrm>
            <a:prstGeom prst="ellipse">
              <a:avLst/>
            </a:prstGeom>
            <a:grpFill/>
            <a:ln>
              <a:solidFill>
                <a:srgbClr val="370F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25" name="Grafikk 24" descr="Bruker">
              <a:extLst>
                <a:ext uri="{FF2B5EF4-FFF2-40B4-BE49-F238E27FC236}">
                  <a16:creationId xmlns:a16="http://schemas.microsoft.com/office/drawing/2014/main" id="{8B95038D-DF22-AF4C-B7C2-CC1B208FD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963453" y="6167814"/>
              <a:ext cx="302693" cy="302694"/>
            </a:xfrm>
            <a:prstGeom prst="rect">
              <a:avLst/>
            </a:prstGeom>
          </p:spPr>
        </p:pic>
      </p:grpSp>
      <p:sp>
        <p:nvSpPr>
          <p:cNvPr id="28" name="Avrundet rektangel 27">
            <a:extLst>
              <a:ext uri="{FF2B5EF4-FFF2-40B4-BE49-F238E27FC236}">
                <a16:creationId xmlns:a16="http://schemas.microsoft.com/office/drawing/2014/main" id="{9CCBA663-4E95-B043-8293-816F0310EA79}"/>
              </a:ext>
            </a:extLst>
          </p:cNvPr>
          <p:cNvSpPr/>
          <p:nvPr userDrawn="1"/>
        </p:nvSpPr>
        <p:spPr>
          <a:xfrm>
            <a:off x="10595439" y="5933049"/>
            <a:ext cx="545313" cy="754548"/>
          </a:xfrm>
          <a:prstGeom prst="roundRect">
            <a:avLst>
              <a:gd name="adj" fmla="val 4091"/>
            </a:avLst>
          </a:prstGeom>
          <a:noFill/>
          <a:ln>
            <a:solidFill>
              <a:srgbClr val="370F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nb-NO" sz="2000" b="0" i="0" dirty="0">
              <a:solidFill>
                <a:schemeClr val="bg1"/>
              </a:solidFill>
              <a:latin typeface="Oswald" pitchFamily="2" charset="77"/>
              <a:ea typeface="Source Sans Pro" panose="020B0503030403020204" pitchFamily="34" charset="0"/>
            </a:endParaRPr>
          </a:p>
        </p:txBody>
      </p:sp>
      <p:pic>
        <p:nvPicPr>
          <p:cNvPr id="29" name="Grafikk 28">
            <a:extLst>
              <a:ext uri="{FF2B5EF4-FFF2-40B4-BE49-F238E27FC236}">
                <a16:creationId xmlns:a16="http://schemas.microsoft.com/office/drawing/2014/main" id="{73BE43BE-9F69-9342-9729-695B49D80C5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91315" y="5999334"/>
            <a:ext cx="360000" cy="360000"/>
          </a:xfrm>
          <a:prstGeom prst="rect">
            <a:avLst/>
          </a:prstGeom>
        </p:spPr>
      </p:pic>
      <p:sp>
        <p:nvSpPr>
          <p:cNvPr id="12" name="Plassholder for tekst 33">
            <a:extLst>
              <a:ext uri="{FF2B5EF4-FFF2-40B4-BE49-F238E27FC236}">
                <a16:creationId xmlns:a16="http://schemas.microsoft.com/office/drawing/2014/main" id="{FB66C0FB-7F40-E047-B529-DF2AC5C5E5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02442" y="6421689"/>
            <a:ext cx="545313" cy="225885"/>
          </a:xfrm>
          <a:noFill/>
          <a:ln w="25400">
            <a:noFill/>
          </a:ln>
        </p:spPr>
        <p:txBody>
          <a:bodyPr lIns="0" tIns="36000" rIns="0" bIns="0" anchor="ctr"/>
          <a:lstStyle>
            <a:lvl1pPr marL="0" indent="0" algn="ctr">
              <a:buFontTx/>
              <a:buNone/>
              <a:defRPr sz="1400" b="1" i="0">
                <a:solidFill>
                  <a:srgbClr val="370F13"/>
                </a:solidFill>
                <a:latin typeface="Oswald SemiBold" pitchFamily="2" charset="77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ANT</a:t>
            </a:r>
          </a:p>
        </p:txBody>
      </p:sp>
      <p:sp>
        <p:nvSpPr>
          <p:cNvPr id="14" name="Plassholder for tekst 33">
            <a:extLst>
              <a:ext uri="{FF2B5EF4-FFF2-40B4-BE49-F238E27FC236}">
                <a16:creationId xmlns:a16="http://schemas.microsoft.com/office/drawing/2014/main" id="{1E6C3E8B-BF5C-964A-90A4-2EF9B0EEE0D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95438" y="6421689"/>
            <a:ext cx="545314" cy="225885"/>
          </a:xfrm>
          <a:noFill/>
          <a:ln w="25400">
            <a:noFill/>
          </a:ln>
        </p:spPr>
        <p:txBody>
          <a:bodyPr lIns="0" tIns="36000" rIns="0" bIns="0" anchor="ctr"/>
          <a:lstStyle>
            <a:lvl1pPr marL="0" indent="0" algn="ctr">
              <a:buFontTx/>
              <a:buNone/>
              <a:defRPr sz="1400" b="1" i="0">
                <a:solidFill>
                  <a:srgbClr val="370F13"/>
                </a:solidFill>
                <a:latin typeface="Oswald SemiBold" pitchFamily="2" charset="77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TID</a:t>
            </a:r>
          </a:p>
        </p:txBody>
      </p:sp>
    </p:spTree>
    <p:extLst>
      <p:ext uri="{BB962C8B-B14F-4D97-AF65-F5344CB8AC3E}">
        <p14:creationId xmlns:p14="http://schemas.microsoft.com/office/powerpoint/2010/main" val="20330684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pgave med film/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kstSylinder 19">
            <a:extLst>
              <a:ext uri="{FF2B5EF4-FFF2-40B4-BE49-F238E27FC236}">
                <a16:creationId xmlns:a16="http://schemas.microsoft.com/office/drawing/2014/main" id="{7409E144-1FC7-E149-BD2A-935F47B21318}"/>
              </a:ext>
            </a:extLst>
          </p:cNvPr>
          <p:cNvSpPr txBox="1"/>
          <p:nvPr userDrawn="1"/>
        </p:nvSpPr>
        <p:spPr>
          <a:xfrm>
            <a:off x="874800" y="793773"/>
            <a:ext cx="220996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nb-NO" sz="3600" b="1" i="0" cap="all" baseline="0" dirty="0">
                <a:solidFill>
                  <a:srgbClr val="370F13"/>
                </a:solidFill>
                <a:latin typeface="Oswald" pitchFamily="2" charset="77"/>
                <a:ea typeface="Source Sans Pro Black" panose="020B0503030403020204" pitchFamily="34" charset="0"/>
              </a:rPr>
              <a:t>oppgave</a:t>
            </a:r>
          </a:p>
        </p:txBody>
      </p:sp>
      <p:sp>
        <p:nvSpPr>
          <p:cNvPr id="3" name="Plassholder for media 2">
            <a:extLst>
              <a:ext uri="{FF2B5EF4-FFF2-40B4-BE49-F238E27FC236}">
                <a16:creationId xmlns:a16="http://schemas.microsoft.com/office/drawing/2014/main" id="{ADC22AE6-9E5D-A14D-AEFE-EA74B8B97CCA}"/>
              </a:ext>
            </a:extLst>
          </p:cNvPr>
          <p:cNvSpPr>
            <a:spLocks noGrp="1"/>
          </p:cNvSpPr>
          <p:nvPr>
            <p:ph type="media" sz="quarter" idx="18"/>
          </p:nvPr>
        </p:nvSpPr>
        <p:spPr>
          <a:xfrm>
            <a:off x="5451566" y="1447800"/>
            <a:ext cx="6740434" cy="44069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Sett inn film eller bilde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B11FE26C-BC92-1943-85F9-A86518AF13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4800" y="1448143"/>
            <a:ext cx="4724812" cy="4407059"/>
          </a:xfrm>
          <a:prstGeom prst="roundRect">
            <a:avLst>
              <a:gd name="adj" fmla="val 1079"/>
            </a:avLst>
          </a:prstGeom>
          <a:solidFill>
            <a:schemeClr val="bg1"/>
          </a:solidFill>
          <a:ln w="12700">
            <a:solidFill>
              <a:schemeClr val="bg1">
                <a:lumMod val="95000"/>
              </a:schemeClr>
            </a:solidFill>
          </a:ln>
        </p:spPr>
        <p:txBody>
          <a:bodyPr lIns="90000" tIns="144000" rIns="90000" bIns="144000"/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 sz="2000" b="0" i="0" cap="none" spc="30" baseline="0">
                <a:solidFill>
                  <a:schemeClr val="tx1">
                    <a:lumMod val="75000"/>
                    <a:lumOff val="25000"/>
                  </a:schemeClr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</a:defRPr>
            </a:lvl1pPr>
            <a:lvl2pPr algn="l">
              <a:buFontTx/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Oswald" pitchFamily="2" charset="77"/>
              </a:defRPr>
            </a:lvl2pPr>
            <a:lvl3pPr algn="l">
              <a:buFontTx/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Oswald" pitchFamily="2" charset="77"/>
              </a:defRPr>
            </a:lvl3pPr>
            <a:lvl4pPr algn="l">
              <a:buFontTx/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Oswald" pitchFamily="2" charset="77"/>
              </a:defRPr>
            </a:lvl4pPr>
            <a:lvl5pPr algn="l">
              <a:buFontTx/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Oswald" pitchFamily="2" charset="77"/>
              </a:defRPr>
            </a:lvl5pPr>
          </a:lstStyle>
          <a:p>
            <a:pPr lvl="0"/>
            <a:r>
              <a:rPr lang="nb-NO" dirty="0"/>
              <a:t>Klikk her for å sette inn oppgaveteksten</a:t>
            </a:r>
          </a:p>
        </p:txBody>
      </p:sp>
      <p:sp>
        <p:nvSpPr>
          <p:cNvPr id="2" name="Avrundet rektangel 1">
            <a:extLst>
              <a:ext uri="{FF2B5EF4-FFF2-40B4-BE49-F238E27FC236}">
                <a16:creationId xmlns:a16="http://schemas.microsoft.com/office/drawing/2014/main" id="{A7F732E8-0F74-071E-8593-9F4335AD5465}"/>
              </a:ext>
            </a:extLst>
          </p:cNvPr>
          <p:cNvSpPr/>
          <p:nvPr userDrawn="1"/>
        </p:nvSpPr>
        <p:spPr>
          <a:xfrm>
            <a:off x="10002443" y="5933049"/>
            <a:ext cx="545313" cy="754548"/>
          </a:xfrm>
          <a:prstGeom prst="roundRect">
            <a:avLst>
              <a:gd name="adj" fmla="val 3252"/>
            </a:avLst>
          </a:prstGeom>
          <a:noFill/>
          <a:ln>
            <a:solidFill>
              <a:srgbClr val="370F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nb-NO" sz="2000" b="0" i="0" dirty="0">
              <a:solidFill>
                <a:schemeClr val="bg1"/>
              </a:solidFill>
              <a:latin typeface="Oswald" pitchFamily="2" charset="77"/>
              <a:ea typeface="Source Sans Pro" panose="020B0503030403020204" pitchFamily="34" charset="0"/>
            </a:endParaRPr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6CA95587-DFFA-F9D0-3E57-4BF0DF1F2FED}"/>
              </a:ext>
            </a:extLst>
          </p:cNvPr>
          <p:cNvGrpSpPr/>
          <p:nvPr userDrawn="1"/>
        </p:nvGrpSpPr>
        <p:grpSpPr>
          <a:xfrm>
            <a:off x="10098215" y="6004133"/>
            <a:ext cx="360000" cy="360000"/>
            <a:chOff x="3931898" y="6136261"/>
            <a:chExt cx="365800" cy="365800"/>
          </a:xfrm>
          <a:noFill/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7B470152-CD04-C320-191C-54A10D878269}"/>
                </a:ext>
              </a:extLst>
            </p:cNvPr>
            <p:cNvSpPr/>
            <p:nvPr/>
          </p:nvSpPr>
          <p:spPr>
            <a:xfrm>
              <a:off x="3931898" y="6136261"/>
              <a:ext cx="365800" cy="365800"/>
            </a:xfrm>
            <a:prstGeom prst="ellipse">
              <a:avLst/>
            </a:prstGeom>
            <a:grpFill/>
            <a:ln>
              <a:solidFill>
                <a:srgbClr val="370F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6" name="Grafikk 5" descr="Bruker">
              <a:extLst>
                <a:ext uri="{FF2B5EF4-FFF2-40B4-BE49-F238E27FC236}">
                  <a16:creationId xmlns:a16="http://schemas.microsoft.com/office/drawing/2014/main" id="{D658D4C1-6BE2-9304-5AC2-E65234CE1F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963453" y="6167814"/>
              <a:ext cx="302693" cy="302694"/>
            </a:xfrm>
            <a:prstGeom prst="rect">
              <a:avLst/>
            </a:prstGeom>
          </p:spPr>
        </p:pic>
      </p:grpSp>
      <p:sp>
        <p:nvSpPr>
          <p:cNvPr id="7" name="Avrundet rektangel 6">
            <a:extLst>
              <a:ext uri="{FF2B5EF4-FFF2-40B4-BE49-F238E27FC236}">
                <a16:creationId xmlns:a16="http://schemas.microsoft.com/office/drawing/2014/main" id="{2B570C71-B566-AD2D-0735-6DBE5B726515}"/>
              </a:ext>
            </a:extLst>
          </p:cNvPr>
          <p:cNvSpPr/>
          <p:nvPr userDrawn="1"/>
        </p:nvSpPr>
        <p:spPr>
          <a:xfrm>
            <a:off x="10595439" y="5933049"/>
            <a:ext cx="545313" cy="754548"/>
          </a:xfrm>
          <a:prstGeom prst="roundRect">
            <a:avLst>
              <a:gd name="adj" fmla="val 4091"/>
            </a:avLst>
          </a:prstGeom>
          <a:noFill/>
          <a:ln>
            <a:solidFill>
              <a:srgbClr val="370F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nb-NO" sz="2000" b="0" i="0" dirty="0">
              <a:solidFill>
                <a:schemeClr val="bg1"/>
              </a:solidFill>
              <a:latin typeface="Oswald" pitchFamily="2" charset="77"/>
              <a:ea typeface="Source Sans Pro" panose="020B0503030403020204" pitchFamily="34" charset="0"/>
            </a:endParaRPr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FC0682BA-2526-F258-4475-0C3B2A1EF5F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91315" y="5999334"/>
            <a:ext cx="360000" cy="360000"/>
          </a:xfrm>
          <a:prstGeom prst="rect">
            <a:avLst/>
          </a:prstGeom>
        </p:spPr>
      </p:pic>
      <p:sp>
        <p:nvSpPr>
          <p:cNvPr id="9" name="Plassholder for tekst 33">
            <a:extLst>
              <a:ext uri="{FF2B5EF4-FFF2-40B4-BE49-F238E27FC236}">
                <a16:creationId xmlns:a16="http://schemas.microsoft.com/office/drawing/2014/main" id="{6EE591A2-685B-92D2-DF70-BDD6B2A3EE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02442" y="6421689"/>
            <a:ext cx="545313" cy="225885"/>
          </a:xfrm>
          <a:noFill/>
          <a:ln w="25400">
            <a:noFill/>
          </a:ln>
        </p:spPr>
        <p:txBody>
          <a:bodyPr lIns="0" tIns="36000" rIns="0" bIns="0" anchor="ctr"/>
          <a:lstStyle>
            <a:lvl1pPr marL="0" indent="0" algn="ctr">
              <a:buFontTx/>
              <a:buNone/>
              <a:defRPr sz="1400" b="1" i="0">
                <a:solidFill>
                  <a:srgbClr val="370F13"/>
                </a:solidFill>
                <a:latin typeface="Oswald SemiBold" pitchFamily="2" charset="77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ANT</a:t>
            </a:r>
          </a:p>
        </p:txBody>
      </p:sp>
      <p:sp>
        <p:nvSpPr>
          <p:cNvPr id="13" name="Plassholder for tekst 33">
            <a:extLst>
              <a:ext uri="{FF2B5EF4-FFF2-40B4-BE49-F238E27FC236}">
                <a16:creationId xmlns:a16="http://schemas.microsoft.com/office/drawing/2014/main" id="{FECD38F3-FAE0-42ED-1115-4059A5F1A8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95438" y="6421689"/>
            <a:ext cx="545314" cy="225885"/>
          </a:xfrm>
          <a:noFill/>
          <a:ln w="25400">
            <a:noFill/>
          </a:ln>
        </p:spPr>
        <p:txBody>
          <a:bodyPr lIns="0" tIns="36000" rIns="0" bIns="0" anchor="ctr"/>
          <a:lstStyle>
            <a:lvl1pPr marL="0" indent="0" algn="ctr">
              <a:buFontTx/>
              <a:buNone/>
              <a:defRPr sz="1400" b="1" i="0">
                <a:solidFill>
                  <a:srgbClr val="370F13"/>
                </a:solidFill>
                <a:latin typeface="Oswald SemiBold" pitchFamily="2" charset="77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TID</a:t>
            </a:r>
          </a:p>
        </p:txBody>
      </p:sp>
    </p:spTree>
    <p:extLst>
      <p:ext uri="{BB962C8B-B14F-4D97-AF65-F5344CB8AC3E}">
        <p14:creationId xmlns:p14="http://schemas.microsoft.com/office/powerpoint/2010/main" val="296202779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8B1382F2-F1DB-2745-9F06-29FD02E96BE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 anchor="t"/>
          <a:lstStyle>
            <a:lvl1pPr marL="0" indent="0" algn="ctr">
              <a:buFontTx/>
              <a:buNone/>
              <a:defRPr sz="2000"/>
            </a:lvl1pPr>
          </a:lstStyle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r>
              <a:rPr lang="nb-NO" sz="2000" dirty="0"/>
              <a:t>Klikk for å sette inn et bilde</a:t>
            </a:r>
            <a:br>
              <a:rPr lang="nb-NO" sz="2000" dirty="0"/>
            </a:br>
            <a:br>
              <a:rPr lang="nb-NO" sz="2000" dirty="0"/>
            </a:br>
            <a:r>
              <a:rPr lang="nb-NO" sz="2000" dirty="0"/>
              <a:t>Formatet bør være 16:9</a:t>
            </a:r>
            <a:br>
              <a:rPr lang="nb-NO" sz="2000" dirty="0"/>
            </a:br>
            <a:r>
              <a:rPr lang="nb-NO" sz="2000" dirty="0"/>
              <a:t>Oppløsning  minimum 1920 x 1080 </a:t>
            </a:r>
            <a:r>
              <a:rPr lang="nb-NO" sz="2000" dirty="0" err="1"/>
              <a:t>pixler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043589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media 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4AFA9648-B1DF-1B4D-A5F7-FA524FFBCC96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884"/>
            </a:avLst>
          </a:prstGeom>
          <a:effectLst>
            <a:reflection stA="10000" endPos="65000" dist="12700" dir="5400000" sy="-100000" algn="bl" rotWithShape="0"/>
          </a:effectLst>
        </p:spPr>
        <p:txBody>
          <a:bodyPr anchor="t"/>
          <a:lstStyle>
            <a:lvl1pPr marL="0" indent="0" algn="ctr">
              <a:buNone/>
              <a:defRPr sz="1800"/>
            </a:lvl1pPr>
          </a:lstStyle>
          <a:p>
            <a:endParaRPr lang="nb-NO" dirty="0"/>
          </a:p>
          <a:p>
            <a:endParaRPr lang="nb-NO" dirty="0"/>
          </a:p>
          <a:p>
            <a:r>
              <a:rPr lang="nb-NO" dirty="0"/>
              <a:t>Klikk for å legge til en video eller animasjon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Velg «Avspilling» i menyen for å velge at filmen skal kjøres på full skjerm, </a:t>
            </a:r>
            <a:br>
              <a:rPr lang="nb-NO" dirty="0"/>
            </a:br>
            <a:r>
              <a:rPr lang="nb-NO" dirty="0"/>
              <a:t>startes automatisk, loop, lyd av/på osv.</a:t>
            </a:r>
          </a:p>
        </p:txBody>
      </p:sp>
    </p:spTree>
    <p:extLst>
      <p:ext uri="{BB962C8B-B14F-4D97-AF65-F5344CB8AC3E}">
        <p14:creationId xmlns:p14="http://schemas.microsoft.com/office/powerpoint/2010/main" val="397608858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s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0AD13AE5-9091-314A-8503-1D18EE6FEF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476810" y="3148164"/>
            <a:ext cx="3238378" cy="56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89246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side med pay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0AD13AE5-9091-314A-8503-1D18EE6FEF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476810" y="3000118"/>
            <a:ext cx="3238378" cy="561670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1BD231A5-AD31-F8DB-09EC-F5B2B4679FEF}"/>
              </a:ext>
            </a:extLst>
          </p:cNvPr>
          <p:cNvSpPr txBox="1"/>
          <p:nvPr userDrawn="1"/>
        </p:nvSpPr>
        <p:spPr>
          <a:xfrm>
            <a:off x="4729757" y="3691542"/>
            <a:ext cx="2732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b="0" i="0" spc="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erif Pro" panose="02040603050405020204" pitchFamily="18" charset="0"/>
                <a:ea typeface="Source Serif Pro" panose="02040603050405020204" pitchFamily="18" charset="0"/>
              </a:rPr>
              <a:t>Verden trenger bedre ledere</a:t>
            </a:r>
          </a:p>
        </p:txBody>
      </p:sp>
    </p:spTree>
    <p:extLst>
      <p:ext uri="{BB962C8B-B14F-4D97-AF65-F5344CB8AC3E}">
        <p14:creationId xmlns:p14="http://schemas.microsoft.com/office/powerpoint/2010/main" val="20705563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206913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ide ute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746416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0AD13AE5-9091-314A-8503-1D18EE6FEF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476811" y="3148164"/>
            <a:ext cx="3238378" cy="56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56147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side med pay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0AD13AE5-9091-314A-8503-1D18EE6FEF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476810" y="3000118"/>
            <a:ext cx="3238378" cy="561669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1BD231A5-AD31-F8DB-09EC-F5B2B4679FEF}"/>
              </a:ext>
            </a:extLst>
          </p:cNvPr>
          <p:cNvSpPr txBox="1"/>
          <p:nvPr userDrawn="1"/>
        </p:nvSpPr>
        <p:spPr>
          <a:xfrm>
            <a:off x="4729757" y="3691542"/>
            <a:ext cx="2732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b="0" i="0" spc="50" baseline="0" dirty="0">
                <a:solidFill>
                  <a:schemeClr val="tx1"/>
                </a:solidFill>
                <a:latin typeface="Source Serif Pro ExtraLight" panose="02040203050405020204" pitchFamily="18" charset="0"/>
                <a:ea typeface="Source Serif Pro ExtraLight" panose="02040203050405020204" pitchFamily="18" charset="0"/>
              </a:rPr>
              <a:t>Verden trenger bedre ledere</a:t>
            </a:r>
          </a:p>
        </p:txBody>
      </p:sp>
    </p:spTree>
    <p:extLst>
      <p:ext uri="{BB962C8B-B14F-4D97-AF65-F5344CB8AC3E}">
        <p14:creationId xmlns:p14="http://schemas.microsoft.com/office/powerpoint/2010/main" val="398280503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261899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ide ute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165199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0AD13AE5-9091-314A-8503-1D18EE6FEF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476814" y="3148164"/>
            <a:ext cx="3238372" cy="56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80923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side med pay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0AD13AE5-9091-314A-8503-1D18EE6FEF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476813" y="3000118"/>
            <a:ext cx="3238372" cy="561669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1BD231A5-AD31-F8DB-09EC-F5B2B4679FEF}"/>
              </a:ext>
            </a:extLst>
          </p:cNvPr>
          <p:cNvSpPr txBox="1"/>
          <p:nvPr userDrawn="1"/>
        </p:nvSpPr>
        <p:spPr>
          <a:xfrm>
            <a:off x="4603285" y="3691542"/>
            <a:ext cx="2985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b="0" i="0" spc="50" baseline="0" dirty="0">
                <a:solidFill>
                  <a:schemeClr val="bg1"/>
                </a:solidFill>
                <a:latin typeface="Source Serif Pro ExtraLight" panose="02040203050405020204" pitchFamily="18" charset="0"/>
                <a:ea typeface="Source Serif Pro ExtraLight" panose="02040203050405020204" pitchFamily="18" charset="0"/>
              </a:rPr>
              <a:t>Verden trenger bedre ledere</a:t>
            </a:r>
          </a:p>
        </p:txBody>
      </p:sp>
    </p:spTree>
    <p:extLst>
      <p:ext uri="{BB962C8B-B14F-4D97-AF65-F5344CB8AC3E}">
        <p14:creationId xmlns:p14="http://schemas.microsoft.com/office/powerpoint/2010/main" val="16546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26" Type="http://schemas.openxmlformats.org/officeDocument/2006/relationships/slideLayout" Target="../slideLayouts/slideLayout50.xml"/><Relationship Id="rId3" Type="http://schemas.openxmlformats.org/officeDocument/2006/relationships/slideLayout" Target="../slideLayouts/slideLayout27.xml"/><Relationship Id="rId21" Type="http://schemas.openxmlformats.org/officeDocument/2006/relationships/slideLayout" Target="../slideLayouts/slideLayout45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5" Type="http://schemas.openxmlformats.org/officeDocument/2006/relationships/slideLayout" Target="../slideLayouts/slideLayout49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2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23" Type="http://schemas.openxmlformats.org/officeDocument/2006/relationships/slideLayout" Target="../slideLayouts/slideLayout47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slideLayout" Target="../slideLayouts/slideLayout46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53.xml"/><Relationship Id="rId21" Type="http://schemas.openxmlformats.org/officeDocument/2006/relationships/slideLayout" Target="../slideLayouts/slideLayout71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2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23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9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Relationship Id="rId22" Type="http://schemas.openxmlformats.org/officeDocument/2006/relationships/slideLayout" Target="../slideLayouts/slideLayout72.xml"/><Relationship Id="rId27" Type="http://schemas.openxmlformats.org/officeDocument/2006/relationships/image" Target="../media/image2.sv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7.xml"/><Relationship Id="rId7" Type="http://schemas.openxmlformats.org/officeDocument/2006/relationships/image" Target="../media/image14.svg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13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7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1.xml"/><Relationship Id="rId7" Type="http://schemas.openxmlformats.org/officeDocument/2006/relationships/image" Target="../media/image2.svg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1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70F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590A3880-04CA-4640-927F-A68A8EB39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000" y="579121"/>
            <a:ext cx="10440000" cy="7955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83AF9DD-5FA4-444C-BB87-BF15C6F77A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6000" y="1598854"/>
            <a:ext cx="10440000" cy="46800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nb-NO" dirty="0"/>
              <a:t>Klikk for legge til punkter</a:t>
            </a:r>
          </a:p>
          <a:p>
            <a:pPr lvl="1"/>
            <a:r>
              <a:rPr lang="nb-NO" dirty="0"/>
              <a:t>Underpunkt</a:t>
            </a:r>
          </a:p>
          <a:p>
            <a:pPr lvl="1"/>
            <a:r>
              <a:rPr lang="nb-NO" dirty="0"/>
              <a:t>Underpunkt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2612F372-F086-5D40-9029-3B01A0C15404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/>
        </p:blipFill>
        <p:spPr>
          <a:xfrm>
            <a:off x="11202788" y="233067"/>
            <a:ext cx="702945" cy="12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763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5" r:id="rId1"/>
    <p:sldLayoutId id="2147484011" r:id="rId2"/>
    <p:sldLayoutId id="2147484127" r:id="rId3"/>
    <p:sldLayoutId id="2147484128" r:id="rId4"/>
    <p:sldLayoutId id="2147484046" r:id="rId5"/>
    <p:sldLayoutId id="2147484047" r:id="rId6"/>
    <p:sldLayoutId id="2147483926" r:id="rId7"/>
    <p:sldLayoutId id="2147483930" r:id="rId8"/>
    <p:sldLayoutId id="2147484040" r:id="rId9"/>
    <p:sldLayoutId id="2147484045" r:id="rId10"/>
    <p:sldLayoutId id="2147483932" r:id="rId11"/>
    <p:sldLayoutId id="2147484133" r:id="rId12"/>
    <p:sldLayoutId id="2147483933" r:id="rId13"/>
    <p:sldLayoutId id="2147484066" r:id="rId14"/>
    <p:sldLayoutId id="2147484169" r:id="rId15"/>
    <p:sldLayoutId id="2147484170" r:id="rId16"/>
    <p:sldLayoutId id="2147483934" r:id="rId17"/>
    <p:sldLayoutId id="2147484073" r:id="rId18"/>
    <p:sldLayoutId id="2147484072" r:id="rId19"/>
    <p:sldLayoutId id="2147484074" r:id="rId20"/>
    <p:sldLayoutId id="2147483942" r:id="rId21"/>
    <p:sldLayoutId id="2147483943" r:id="rId22"/>
    <p:sldLayoutId id="2147484120" r:id="rId23"/>
    <p:sldLayoutId id="2147484219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 cap="all" baseline="0">
          <a:solidFill>
            <a:schemeClr val="bg1">
              <a:lumMod val="95000"/>
            </a:schemeClr>
          </a:solidFill>
          <a:latin typeface="Oswald" pitchFamily="2" charset="77"/>
          <a:ea typeface="+mj-ea"/>
          <a:cs typeface="+mj-cs"/>
        </a:defRPr>
      </a:lvl1pPr>
    </p:titleStyle>
    <p:bodyStyle>
      <a:lvl1pPr marL="0" indent="-4572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bg1">
            <a:lumMod val="95000"/>
          </a:schemeClr>
        </a:buClr>
        <a:buSzPct val="100000"/>
        <a:buFont typeface="Systemfont normal"/>
        <a:buChar char="-"/>
        <a:defRPr sz="2000" b="0" i="0" kern="1200" cap="none" spc="30" baseline="0">
          <a:solidFill>
            <a:schemeClr val="bg1">
              <a:lumMod val="95000"/>
            </a:schemeClr>
          </a:solidFill>
          <a:latin typeface="Source Serif Pro Light" panose="02040303050405020204" pitchFamily="18" charset="0"/>
          <a:ea typeface="Source Serif Pro Light" panose="02040303050405020204" pitchFamily="18" charset="0"/>
          <a:cs typeface="Open Sans" panose="020B0606030504020204" pitchFamily="34" charset="0"/>
        </a:defRPr>
      </a:lvl1pPr>
      <a:lvl2pPr marL="725850" indent="-28575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bg1">
            <a:lumMod val="95000"/>
          </a:schemeClr>
        </a:buClr>
        <a:buSzPct val="100000"/>
        <a:buFont typeface="Systemfont normal"/>
        <a:buChar char="-"/>
        <a:defRPr sz="2000" b="0" i="0" kern="1200" cap="none" spc="30" baseline="0">
          <a:solidFill>
            <a:schemeClr val="bg1">
              <a:lumMod val="95000"/>
            </a:schemeClr>
          </a:solidFill>
          <a:latin typeface="Source Serif Pro Light" panose="02040303050405020204" pitchFamily="18" charset="0"/>
          <a:ea typeface="Source Serif Pro Light" panose="02040303050405020204" pitchFamily="18" charset="0"/>
          <a:cs typeface="Open Sans" panose="020B0606030504020204" pitchFamily="34" charset="0"/>
        </a:defRPr>
      </a:lvl2pPr>
      <a:lvl3pPr marL="1200150" indent="-28575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bg1">
            <a:lumMod val="65000"/>
          </a:schemeClr>
        </a:buClr>
        <a:buSzPct val="100000"/>
        <a:buFont typeface="Systemfont normal"/>
        <a:buChar char="■"/>
        <a:defRPr sz="1600" b="0" i="0" kern="1200" spc="0" baseline="0">
          <a:solidFill>
            <a:srgbClr val="60606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85000"/>
          </a:schemeClr>
        </a:buClr>
        <a:buSzPct val="100000"/>
        <a:buFont typeface=".Hiragino Kaku Gothic Interface W3"/>
        <a:buChar char="◻"/>
        <a:defRPr sz="1200" b="0" i="0" kern="1200" spc="0" baseline="0">
          <a:solidFill>
            <a:srgbClr val="60606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Clr>
          <a:srgbClr val="585757"/>
        </a:buClr>
        <a:buSzPct val="100000"/>
        <a:buFont typeface="System Font Regular"/>
        <a:buNone/>
        <a:defRPr sz="1800" b="0" i="0" kern="1200" spc="30" baseline="0">
          <a:solidFill>
            <a:srgbClr val="404040"/>
          </a:solidFill>
          <a:latin typeface="Source Sans Pro Light" panose="020B0403030403020204" pitchFamily="34" charset="0"/>
          <a:ea typeface="Source Sans Pro Light" panose="020B0403030403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428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590A3880-04CA-4640-927F-A68A8EB39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000" y="579121"/>
            <a:ext cx="10440000" cy="7955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83AF9DD-5FA4-444C-BB87-BF15C6F77A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6000" y="1598854"/>
            <a:ext cx="10440000" cy="46800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nb-NO" dirty="0"/>
              <a:t>Klikk for legge til punkter</a:t>
            </a:r>
          </a:p>
          <a:p>
            <a:pPr lvl="1"/>
            <a:r>
              <a:rPr lang="nb-NO" dirty="0"/>
              <a:t>Underpunkt</a:t>
            </a:r>
          </a:p>
          <a:p>
            <a:pPr lvl="1"/>
            <a:r>
              <a:rPr lang="nb-NO" dirty="0"/>
              <a:t>Underpunkt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2612F372-F086-5D40-9029-3B01A0C15404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/>
        </p:blipFill>
        <p:spPr>
          <a:xfrm>
            <a:off x="11202788" y="233067"/>
            <a:ext cx="702945" cy="12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416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4" r:id="rId1"/>
    <p:sldLayoutId id="2147484173" r:id="rId2"/>
    <p:sldLayoutId id="2147484174" r:id="rId3"/>
    <p:sldLayoutId id="2147484175" r:id="rId4"/>
    <p:sldLayoutId id="2147484176" r:id="rId5"/>
    <p:sldLayoutId id="2147484177" r:id="rId6"/>
    <p:sldLayoutId id="2147484178" r:id="rId7"/>
    <p:sldLayoutId id="2147484179" r:id="rId8"/>
    <p:sldLayoutId id="2147484180" r:id="rId9"/>
    <p:sldLayoutId id="2147484181" r:id="rId10"/>
    <p:sldLayoutId id="2147484182" r:id="rId11"/>
    <p:sldLayoutId id="2147484183" r:id="rId12"/>
    <p:sldLayoutId id="2147484184" r:id="rId13"/>
    <p:sldLayoutId id="2147484185" r:id="rId14"/>
    <p:sldLayoutId id="2147484186" r:id="rId15"/>
    <p:sldLayoutId id="2147484187" r:id="rId16"/>
    <p:sldLayoutId id="2147484188" r:id="rId17"/>
    <p:sldLayoutId id="2147484189" r:id="rId18"/>
    <p:sldLayoutId id="2147484190" r:id="rId19"/>
    <p:sldLayoutId id="2147484191" r:id="rId20"/>
    <p:sldLayoutId id="2147484192" r:id="rId21"/>
    <p:sldLayoutId id="2147484193" r:id="rId22"/>
    <p:sldLayoutId id="2147484194" r:id="rId23"/>
    <p:sldLayoutId id="2147484220" r:id="rId24"/>
    <p:sldLayoutId id="2147484256" r:id="rId25"/>
    <p:sldLayoutId id="2147484257" r:id="rId2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 cap="all" baseline="0">
          <a:solidFill>
            <a:schemeClr val="bg1">
              <a:lumMod val="95000"/>
            </a:schemeClr>
          </a:solidFill>
          <a:latin typeface="Oswald" pitchFamily="2" charset="77"/>
          <a:ea typeface="+mj-ea"/>
          <a:cs typeface="+mj-cs"/>
        </a:defRPr>
      </a:lvl1pPr>
    </p:titleStyle>
    <p:bodyStyle>
      <a:lvl1pPr marL="0" indent="-4572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bg1">
            <a:lumMod val="95000"/>
          </a:schemeClr>
        </a:buClr>
        <a:buSzPct val="100000"/>
        <a:buFont typeface="Systemfont normal"/>
        <a:buChar char="-"/>
        <a:defRPr sz="2000" b="0" i="0" kern="1200" cap="none" spc="30" baseline="0">
          <a:solidFill>
            <a:schemeClr val="bg1">
              <a:lumMod val="95000"/>
            </a:schemeClr>
          </a:solidFill>
          <a:latin typeface="Source Serif Pro Light" panose="02040303050405020204" pitchFamily="18" charset="0"/>
          <a:ea typeface="Source Serif Pro Light" panose="02040303050405020204" pitchFamily="18" charset="0"/>
          <a:cs typeface="Open Sans" panose="020B0606030504020204" pitchFamily="34" charset="0"/>
        </a:defRPr>
      </a:lvl1pPr>
      <a:lvl2pPr marL="725850" indent="-28575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bg1">
            <a:lumMod val="95000"/>
          </a:schemeClr>
        </a:buClr>
        <a:buSzPct val="100000"/>
        <a:buFont typeface="Systemfont normal"/>
        <a:buChar char="-"/>
        <a:defRPr sz="2000" b="0" i="0" kern="1200" cap="none" spc="30" baseline="0">
          <a:solidFill>
            <a:schemeClr val="bg1">
              <a:lumMod val="95000"/>
            </a:schemeClr>
          </a:solidFill>
          <a:latin typeface="Source Serif Pro Light" panose="02040303050405020204" pitchFamily="18" charset="0"/>
          <a:ea typeface="Source Serif Pro Light" panose="02040303050405020204" pitchFamily="18" charset="0"/>
          <a:cs typeface="Open Sans" panose="020B0606030504020204" pitchFamily="34" charset="0"/>
        </a:defRPr>
      </a:lvl2pPr>
      <a:lvl3pPr marL="1200150" indent="-28575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bg1">
            <a:lumMod val="65000"/>
          </a:schemeClr>
        </a:buClr>
        <a:buSzPct val="100000"/>
        <a:buFont typeface="Systemfont normal"/>
        <a:buChar char="■"/>
        <a:defRPr sz="1600" b="0" i="0" kern="1200" spc="0" baseline="0">
          <a:solidFill>
            <a:srgbClr val="60606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85000"/>
          </a:schemeClr>
        </a:buClr>
        <a:buSzPct val="100000"/>
        <a:buFont typeface=".Hiragino Kaku Gothic Interface W3"/>
        <a:buChar char="◻"/>
        <a:defRPr sz="1200" b="0" i="0" kern="1200" spc="0" baseline="0">
          <a:solidFill>
            <a:srgbClr val="60606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Clr>
          <a:srgbClr val="585757"/>
        </a:buClr>
        <a:buSzPct val="100000"/>
        <a:buFont typeface="System Font Regular"/>
        <a:buNone/>
        <a:defRPr sz="1800" b="0" i="0" kern="1200" spc="30" baseline="0">
          <a:solidFill>
            <a:srgbClr val="404040"/>
          </a:solidFill>
          <a:latin typeface="Source Sans Pro Light" panose="020B0403030403020204" pitchFamily="34" charset="0"/>
          <a:ea typeface="Source Sans Pro Light" panose="020B0403030403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590A3880-04CA-4640-927F-A68A8EB39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000" y="579121"/>
            <a:ext cx="10440000" cy="7955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83AF9DD-5FA4-444C-BB87-BF15C6F77A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6000" y="1598854"/>
            <a:ext cx="10440000" cy="46800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nb-NO" dirty="0"/>
              <a:t>Klikk for legge til punkter</a:t>
            </a:r>
          </a:p>
          <a:p>
            <a:pPr lvl="1"/>
            <a:r>
              <a:rPr lang="nb-NO" dirty="0"/>
              <a:t>Underpunkt</a:t>
            </a:r>
          </a:p>
          <a:p>
            <a:pPr lvl="1"/>
            <a:r>
              <a:rPr lang="nb-NO" dirty="0"/>
              <a:t>Underpunkt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2612F372-F086-5D40-9029-3B01A0C15404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/>
        </p:blipFill>
        <p:spPr>
          <a:xfrm>
            <a:off x="11202788" y="233067"/>
            <a:ext cx="702945" cy="12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398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5" r:id="rId1"/>
    <p:sldLayoutId id="2147484197" r:id="rId2"/>
    <p:sldLayoutId id="2147484198" r:id="rId3"/>
    <p:sldLayoutId id="2147484199" r:id="rId4"/>
    <p:sldLayoutId id="2147484200" r:id="rId5"/>
    <p:sldLayoutId id="2147484201" r:id="rId6"/>
    <p:sldLayoutId id="2147484202" r:id="rId7"/>
    <p:sldLayoutId id="2147484203" r:id="rId8"/>
    <p:sldLayoutId id="2147484204" r:id="rId9"/>
    <p:sldLayoutId id="2147484205" r:id="rId10"/>
    <p:sldLayoutId id="2147484206" r:id="rId11"/>
    <p:sldLayoutId id="2147484207" r:id="rId12"/>
    <p:sldLayoutId id="2147484208" r:id="rId13"/>
    <p:sldLayoutId id="2147484209" r:id="rId14"/>
    <p:sldLayoutId id="2147484210" r:id="rId15"/>
    <p:sldLayoutId id="2147484211" r:id="rId16"/>
    <p:sldLayoutId id="2147484212" r:id="rId17"/>
    <p:sldLayoutId id="2147484213" r:id="rId18"/>
    <p:sldLayoutId id="2147484214" r:id="rId19"/>
    <p:sldLayoutId id="2147484215" r:id="rId20"/>
    <p:sldLayoutId id="2147484216" r:id="rId21"/>
    <p:sldLayoutId id="2147484217" r:id="rId22"/>
    <p:sldLayoutId id="2147484218" r:id="rId23"/>
    <p:sldLayoutId id="2147484221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 cap="all" baseline="0">
          <a:solidFill>
            <a:srgbClr val="370F13"/>
          </a:solidFill>
          <a:latin typeface="Oswald" pitchFamily="2" charset="77"/>
          <a:ea typeface="+mj-ea"/>
          <a:cs typeface="+mj-cs"/>
        </a:defRPr>
      </a:lvl1pPr>
    </p:titleStyle>
    <p:bodyStyle>
      <a:lvl1pPr marL="0" indent="-4572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bg1">
            <a:lumMod val="95000"/>
          </a:schemeClr>
        </a:buClr>
        <a:buSzPct val="100000"/>
        <a:buFont typeface="Systemfont normal"/>
        <a:buChar char="-"/>
        <a:defRPr sz="2000" b="0" i="0" kern="1200" cap="none" spc="30" baseline="0">
          <a:solidFill>
            <a:schemeClr val="tx1">
              <a:lumMod val="75000"/>
              <a:lumOff val="25000"/>
            </a:schemeClr>
          </a:solidFill>
          <a:latin typeface="Source Serif Pro Light" panose="02040303050405020204" pitchFamily="18" charset="0"/>
          <a:ea typeface="Source Serif Pro Light" panose="02040303050405020204" pitchFamily="18" charset="0"/>
          <a:cs typeface="Open Sans" panose="020B0606030504020204" pitchFamily="34" charset="0"/>
        </a:defRPr>
      </a:lvl1pPr>
      <a:lvl2pPr marL="725850" indent="-28575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bg1">
            <a:lumMod val="95000"/>
          </a:schemeClr>
        </a:buClr>
        <a:buSzPct val="100000"/>
        <a:buFont typeface="Systemfont normal"/>
        <a:buChar char="-"/>
        <a:defRPr sz="2000" b="0" i="0" kern="1200" cap="none" spc="30" baseline="0">
          <a:solidFill>
            <a:schemeClr val="tx1">
              <a:lumMod val="75000"/>
              <a:lumOff val="25000"/>
            </a:schemeClr>
          </a:solidFill>
          <a:latin typeface="Source Serif Pro Light" panose="02040303050405020204" pitchFamily="18" charset="0"/>
          <a:ea typeface="Source Serif Pro Light" panose="02040303050405020204" pitchFamily="18" charset="0"/>
          <a:cs typeface="Open Sans" panose="020B0606030504020204" pitchFamily="34" charset="0"/>
        </a:defRPr>
      </a:lvl2pPr>
      <a:lvl3pPr marL="1200150" indent="-28575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bg1">
            <a:lumMod val="65000"/>
          </a:schemeClr>
        </a:buClr>
        <a:buSzPct val="100000"/>
        <a:buFont typeface="Systemfont normal"/>
        <a:buChar char="■"/>
        <a:defRPr sz="1600" b="0" i="0" kern="1200" spc="0" baseline="0">
          <a:solidFill>
            <a:srgbClr val="60606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85000"/>
          </a:schemeClr>
        </a:buClr>
        <a:buSzPct val="100000"/>
        <a:buFont typeface=".Hiragino Kaku Gothic Interface W3"/>
        <a:buChar char="◻"/>
        <a:defRPr sz="1200" b="0" i="0" kern="1200" spc="0" baseline="0">
          <a:solidFill>
            <a:srgbClr val="60606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Clr>
          <a:srgbClr val="585757"/>
        </a:buClr>
        <a:buSzPct val="100000"/>
        <a:buFont typeface="System Font Regular"/>
        <a:buNone/>
        <a:defRPr sz="1800" b="0" i="0" kern="1200" spc="30" baseline="0">
          <a:solidFill>
            <a:srgbClr val="404040"/>
          </a:solidFill>
          <a:latin typeface="Source Sans Pro Light" panose="020B0403030403020204" pitchFamily="34" charset="0"/>
          <a:ea typeface="Source Sans Pro Light" panose="020B0403030403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590A3880-04CA-4640-927F-A68A8EB39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000" y="579121"/>
            <a:ext cx="10440000" cy="7955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83AF9DD-5FA4-444C-BB87-BF15C6F77A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6000" y="1598854"/>
            <a:ext cx="10440000" cy="46800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nb-NO" dirty="0"/>
              <a:t>Klikk for legge til punkter</a:t>
            </a:r>
          </a:p>
          <a:p>
            <a:pPr lvl="1"/>
            <a:r>
              <a:rPr lang="nb-NO" dirty="0"/>
              <a:t>Underpunkt</a:t>
            </a:r>
          </a:p>
          <a:p>
            <a:pPr lvl="1"/>
            <a:r>
              <a:rPr lang="nb-NO" dirty="0"/>
              <a:t>Underpunkt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2612F372-F086-5D40-9029-3B01A0C1540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202788" y="233067"/>
            <a:ext cx="702945" cy="12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899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9" r:id="rId1"/>
    <p:sldLayoutId id="2147484240" r:id="rId2"/>
    <p:sldLayoutId id="2147484245" r:id="rId3"/>
    <p:sldLayoutId id="214748424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 cap="all" baseline="0">
          <a:solidFill>
            <a:schemeClr val="tx1">
              <a:lumMod val="75000"/>
              <a:lumOff val="25000"/>
            </a:schemeClr>
          </a:solidFill>
          <a:latin typeface="Oswald" pitchFamily="2" charset="77"/>
          <a:ea typeface="+mj-ea"/>
          <a:cs typeface="+mj-cs"/>
        </a:defRPr>
      </a:lvl1pPr>
    </p:titleStyle>
    <p:bodyStyle>
      <a:lvl1pPr marL="0" indent="-4572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tx1">
            <a:lumMod val="75000"/>
            <a:lumOff val="25000"/>
          </a:schemeClr>
        </a:buClr>
        <a:buSzPct val="100000"/>
        <a:buFont typeface="Systemfont normal"/>
        <a:buChar char="-"/>
        <a:defRPr sz="2000" b="0" i="0" kern="1200" cap="none" spc="30" baseline="0">
          <a:solidFill>
            <a:schemeClr val="tx1">
              <a:lumMod val="75000"/>
              <a:lumOff val="25000"/>
            </a:schemeClr>
          </a:solidFill>
          <a:latin typeface="Source Serif Pro Light" panose="02040303050405020204" pitchFamily="18" charset="0"/>
          <a:ea typeface="Source Serif Pro Light" panose="02040303050405020204" pitchFamily="18" charset="0"/>
          <a:cs typeface="Open Sans" panose="020B0606030504020204" pitchFamily="34" charset="0"/>
        </a:defRPr>
      </a:lvl1pPr>
      <a:lvl2pPr marL="725850" indent="-28575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tx1">
            <a:lumMod val="75000"/>
            <a:lumOff val="25000"/>
          </a:schemeClr>
        </a:buClr>
        <a:buSzPct val="100000"/>
        <a:buFont typeface="Systemfont normal"/>
        <a:buChar char="-"/>
        <a:defRPr sz="2000" b="0" i="0" kern="1200" cap="none" spc="30" baseline="0">
          <a:solidFill>
            <a:schemeClr val="tx1">
              <a:lumMod val="75000"/>
              <a:lumOff val="25000"/>
            </a:schemeClr>
          </a:solidFill>
          <a:latin typeface="Source Serif Pro Light" panose="02040303050405020204" pitchFamily="18" charset="0"/>
          <a:ea typeface="Source Serif Pro Light" panose="02040303050405020204" pitchFamily="18" charset="0"/>
          <a:cs typeface="Open Sans" panose="020B0606030504020204" pitchFamily="34" charset="0"/>
        </a:defRPr>
      </a:lvl2pPr>
      <a:lvl3pPr marL="1200150" indent="-28575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bg1">
            <a:lumMod val="65000"/>
          </a:schemeClr>
        </a:buClr>
        <a:buSzPct val="100000"/>
        <a:buFont typeface="Systemfont normal"/>
        <a:buChar char="■"/>
        <a:defRPr sz="1600" b="0" i="0" kern="1200" spc="0" baseline="0">
          <a:solidFill>
            <a:srgbClr val="60606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85000"/>
          </a:schemeClr>
        </a:buClr>
        <a:buSzPct val="100000"/>
        <a:buFont typeface=".Hiragino Kaku Gothic Interface W3"/>
        <a:buChar char="◻"/>
        <a:defRPr sz="1200" b="0" i="0" kern="1200" spc="0" baseline="0">
          <a:solidFill>
            <a:srgbClr val="60606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Clr>
          <a:srgbClr val="585757"/>
        </a:buClr>
        <a:buSzPct val="100000"/>
        <a:buFont typeface="System Font Regular"/>
        <a:buNone/>
        <a:defRPr sz="1800" b="0" i="0" kern="1200" spc="30" baseline="0">
          <a:solidFill>
            <a:srgbClr val="404040"/>
          </a:solidFill>
          <a:latin typeface="Source Sans Pro Light" panose="020B0403030403020204" pitchFamily="34" charset="0"/>
          <a:ea typeface="Source Sans Pro Light" panose="020B0403030403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906E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590A3880-04CA-4640-927F-A68A8EB39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000" y="579121"/>
            <a:ext cx="10440000" cy="7955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83AF9DD-5FA4-444C-BB87-BF15C6F77A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6000" y="1598854"/>
            <a:ext cx="10440000" cy="46800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nb-NO" dirty="0"/>
              <a:t>Klikk for legge til punkter</a:t>
            </a:r>
          </a:p>
          <a:p>
            <a:pPr lvl="1"/>
            <a:r>
              <a:rPr lang="nb-NO" dirty="0"/>
              <a:t>Underpunkt</a:t>
            </a:r>
          </a:p>
          <a:p>
            <a:pPr lvl="1"/>
            <a:r>
              <a:rPr lang="nb-NO" dirty="0"/>
              <a:t>Underpunkt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2612F372-F086-5D40-9029-3B01A0C1540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202788" y="233067"/>
            <a:ext cx="702945" cy="12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390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8" r:id="rId1"/>
    <p:sldLayoutId id="2147484249" r:id="rId2"/>
    <p:sldLayoutId id="2147484250" r:id="rId3"/>
    <p:sldLayoutId id="214748425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 cap="all" baseline="0">
          <a:solidFill>
            <a:schemeClr val="bg1"/>
          </a:solidFill>
          <a:latin typeface="Oswald" pitchFamily="2" charset="77"/>
          <a:ea typeface="+mj-ea"/>
          <a:cs typeface="+mj-cs"/>
        </a:defRPr>
      </a:lvl1pPr>
    </p:titleStyle>
    <p:bodyStyle>
      <a:lvl1pPr marL="0" indent="-4572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bg1">
            <a:lumMod val="95000"/>
          </a:schemeClr>
        </a:buClr>
        <a:buSzPct val="100000"/>
        <a:buFont typeface="Systemfont normal"/>
        <a:buChar char="-"/>
        <a:defRPr sz="2000" b="0" i="0" kern="1200" cap="none" spc="30" baseline="0">
          <a:solidFill>
            <a:schemeClr val="bg1"/>
          </a:solidFill>
          <a:latin typeface="Source Serif Pro Light" panose="02040303050405020204" pitchFamily="18" charset="0"/>
          <a:ea typeface="Source Serif Pro Light" panose="02040303050405020204" pitchFamily="18" charset="0"/>
          <a:cs typeface="Open Sans" panose="020B0606030504020204" pitchFamily="34" charset="0"/>
        </a:defRPr>
      </a:lvl1pPr>
      <a:lvl2pPr marL="725850" indent="-28575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bg1">
            <a:lumMod val="95000"/>
          </a:schemeClr>
        </a:buClr>
        <a:buSzPct val="100000"/>
        <a:buFont typeface="Systemfont normal"/>
        <a:buChar char="-"/>
        <a:defRPr sz="2000" b="0" i="0" kern="1200" cap="none" spc="30" baseline="0">
          <a:solidFill>
            <a:schemeClr val="bg1"/>
          </a:solidFill>
          <a:latin typeface="Source Serif Pro Light" panose="02040303050405020204" pitchFamily="18" charset="0"/>
          <a:ea typeface="Source Serif Pro Light" panose="02040303050405020204" pitchFamily="18" charset="0"/>
          <a:cs typeface="Open Sans" panose="020B0606030504020204" pitchFamily="34" charset="0"/>
        </a:defRPr>
      </a:lvl2pPr>
      <a:lvl3pPr marL="1200150" indent="-28575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bg1">
            <a:lumMod val="65000"/>
          </a:schemeClr>
        </a:buClr>
        <a:buSzPct val="100000"/>
        <a:buFont typeface="Systemfont normal"/>
        <a:buChar char="■"/>
        <a:defRPr sz="1600" b="0" i="0" kern="1200" spc="0" baseline="0">
          <a:solidFill>
            <a:srgbClr val="60606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85000"/>
          </a:schemeClr>
        </a:buClr>
        <a:buSzPct val="100000"/>
        <a:buFont typeface=".Hiragino Kaku Gothic Interface W3"/>
        <a:buChar char="◻"/>
        <a:defRPr sz="1200" b="0" i="0" kern="1200" spc="0" baseline="0">
          <a:solidFill>
            <a:srgbClr val="60606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Clr>
          <a:srgbClr val="585757"/>
        </a:buClr>
        <a:buSzPct val="100000"/>
        <a:buFont typeface="System Font Regular"/>
        <a:buNone/>
        <a:defRPr sz="1800" b="0" i="0" kern="1200" spc="30" baseline="0">
          <a:solidFill>
            <a:srgbClr val="404040"/>
          </a:solidFill>
          <a:latin typeface="Source Sans Pro Light" panose="020B0403030403020204" pitchFamily="34" charset="0"/>
          <a:ea typeface="Source Sans Pro Light" panose="020B0403030403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3C31FA26-4BA3-9521-C936-B9B7D09748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864EEA54-CCD8-F09C-6D18-CE772470D6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2824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1082913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 RØ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err="1" smtClean="0">
            <a:solidFill>
              <a:srgbClr val="606060"/>
            </a:solidFill>
            <a:latin typeface="Source Sans Pro" panose="020B0503030403020204" pitchFamily="34" charset="0"/>
            <a:ea typeface="Source Sans Pro" panose="020B0503030403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torform_standard_under_konstruksjon.potx" id="{106DDE64-6169-C340-982C-E75EAF86DAFA}" vid="{3DAA48E7-EDA1-1E4A-A9BD-78A0056A9DF6}"/>
    </a:ext>
  </a:extLst>
</a:theme>
</file>

<file path=ppt/theme/theme2.xml><?xml version="1.0" encoding="utf-8"?>
<a:theme xmlns:a="http://schemas.openxmlformats.org/drawingml/2006/main" name="STANDARD BLÅ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err="1" smtClean="0">
            <a:solidFill>
              <a:srgbClr val="606060"/>
            </a:solidFill>
            <a:latin typeface="Source Sans Pro" panose="020B0503030403020204" pitchFamily="34" charset="0"/>
            <a:ea typeface="Source Sans Pro" panose="020B0503030403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torform_standard_under_konstruksjon.potx" id="{106DDE64-6169-C340-982C-E75EAF86DAFA}" vid="{3DAA48E7-EDA1-1E4A-A9BD-78A0056A9DF6}"/>
    </a:ext>
  </a:extLst>
</a:theme>
</file>

<file path=ppt/theme/theme3.xml><?xml version="1.0" encoding="utf-8"?>
<a:theme xmlns:a="http://schemas.openxmlformats.org/drawingml/2006/main" name="STANDARD HVI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err="1" smtClean="0">
            <a:solidFill>
              <a:srgbClr val="606060"/>
            </a:solidFill>
            <a:latin typeface="Source Sans Pro" panose="020B0503030403020204" pitchFamily="34" charset="0"/>
            <a:ea typeface="Source Sans Pro" panose="020B0503030403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torform_standard_under_konstruksjon.potx" id="{106DDE64-6169-C340-982C-E75EAF86DAFA}" vid="{3DAA48E7-EDA1-1E4A-A9BD-78A0056A9DF6}"/>
    </a:ext>
  </a:extLst>
</a:theme>
</file>

<file path=ppt/theme/theme4.xml><?xml version="1.0" encoding="utf-8"?>
<a:theme xmlns:a="http://schemas.openxmlformats.org/drawingml/2006/main" name="DIVERSE GRÅ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err="1" smtClean="0">
            <a:solidFill>
              <a:srgbClr val="606060"/>
            </a:solidFill>
            <a:latin typeface="Source Sans Pro" panose="020B0503030403020204" pitchFamily="34" charset="0"/>
            <a:ea typeface="Source Sans Pro" panose="020B0503030403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torform_standard_under_konstruksjon.potx" id="{106DDE64-6169-C340-982C-E75EAF86DAFA}" vid="{3DAA48E7-EDA1-1E4A-A9BD-78A0056A9DF6}"/>
    </a:ext>
  </a:extLst>
</a:theme>
</file>

<file path=ppt/theme/theme5.xml><?xml version="1.0" encoding="utf-8"?>
<a:theme xmlns:a="http://schemas.openxmlformats.org/drawingml/2006/main" name="DIVERSE GU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err="1" smtClean="0">
            <a:solidFill>
              <a:srgbClr val="606060"/>
            </a:solidFill>
            <a:latin typeface="Source Sans Pro" panose="020B0503030403020204" pitchFamily="34" charset="0"/>
            <a:ea typeface="Source Sans Pro" panose="020B0503030403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torform_standard_under_konstruksjon.potx" id="{106DDE64-6169-C340-982C-E75EAF86DAFA}" vid="{3DAA48E7-EDA1-1E4A-A9BD-78A0056A9DF6}"/>
    </a:ext>
  </a:extLst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</TotalTime>
  <Words>1</Words>
  <Application>Microsoft Macintosh PowerPoint</Application>
  <PresentationFormat>Widescreen</PresentationFormat>
  <Paragraphs>1</Paragraphs>
  <Slides>2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16</vt:i4>
      </vt:variant>
      <vt:variant>
        <vt:lpstr>Tema</vt:lpstr>
      </vt:variant>
      <vt:variant>
        <vt:i4>5</vt:i4>
      </vt:variant>
      <vt:variant>
        <vt:lpstr>Lysbildetitler</vt:lpstr>
      </vt:variant>
      <vt:variant>
        <vt:i4>2</vt:i4>
      </vt:variant>
    </vt:vector>
  </HeadingPairs>
  <TitlesOfParts>
    <vt:vector size="23" baseType="lpstr">
      <vt:lpstr>.Hiragino Kaku Gothic Interface W3</vt:lpstr>
      <vt:lpstr>Arial</vt:lpstr>
      <vt:lpstr>Calibri</vt:lpstr>
      <vt:lpstr>Open Sans</vt:lpstr>
      <vt:lpstr>Oswald</vt:lpstr>
      <vt:lpstr>Oswald Light</vt:lpstr>
      <vt:lpstr>Oswald SemiBold</vt:lpstr>
      <vt:lpstr>Source Sans Pro</vt:lpstr>
      <vt:lpstr>Source Sans Pro Black</vt:lpstr>
      <vt:lpstr>Source Sans Pro Light</vt:lpstr>
      <vt:lpstr>Source Serif Pro</vt:lpstr>
      <vt:lpstr>Source Serif Pro ExtraLight</vt:lpstr>
      <vt:lpstr>Source Serif Pro Light</vt:lpstr>
      <vt:lpstr>System Font Regular</vt:lpstr>
      <vt:lpstr>Systemfont normal</vt:lpstr>
      <vt:lpstr>Verdana</vt:lpstr>
      <vt:lpstr>STANDARD RØD</vt:lpstr>
      <vt:lpstr>STANDARD BLÅ</vt:lpstr>
      <vt:lpstr>STANDARD HVIT</vt:lpstr>
      <vt:lpstr>DIVERSE GRÅ</vt:lpstr>
      <vt:lpstr>DIVERSE GUL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Daniel Marinas</dc:creator>
  <cp:lastModifiedBy>Daniel Marinas</cp:lastModifiedBy>
  <cp:revision>27</cp:revision>
  <dcterms:created xsi:type="dcterms:W3CDTF">2021-09-16T12:58:15Z</dcterms:created>
  <dcterms:modified xsi:type="dcterms:W3CDTF">2022-10-27T09:27:54Z</dcterms:modified>
</cp:coreProperties>
</file>